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notesMaster" Target="notesMasters/notesMaster1.xml" /><Relationship Id="rId111" Type="http://schemas.openxmlformats.org/officeDocument/2006/relationships/viewProps" Target="viewProps.xml" /><Relationship Id="rId110" Type="http://schemas.openxmlformats.org/officeDocument/2006/relationships/presProps" Target="presProps.xml" /><Relationship Id="rId1" Type="http://schemas.openxmlformats.org/officeDocument/2006/relationships/slideMaster" Target="slideMasters/slideMaster1.xml" /><Relationship Id="rId113" Type="http://schemas.openxmlformats.org/officeDocument/2006/relationships/tableStyles" Target="tableStyles.xml" /><Relationship Id="rId11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objectives</a:t>
            </a:r>
            <a:r>
              <a:rPr/>
              <a:t> </a:t>
            </a:r>
            <a:r>
              <a:rPr/>
              <a:t>for</a:t>
            </a:r>
            <a:r>
              <a:rPr/>
              <a:t> </a:t>
            </a:r>
            <a:r>
              <a:rPr/>
              <a:t>this</a:t>
            </a:r>
            <a:r>
              <a:rPr/>
              <a:t> </a:t>
            </a:r>
            <a:r>
              <a:rPr/>
              <a:t>week.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instead</a:t>
            </a:r>
            <a:r>
              <a:rPr/>
              <a:t> </a:t>
            </a:r>
            <a:r>
              <a:rPr/>
              <a:t>want</a:t>
            </a:r>
            <a:r>
              <a:rPr/>
              <a:t> </a:t>
            </a:r>
            <a:r>
              <a:rPr/>
              <a:t>to</a:t>
            </a:r>
            <a:r>
              <a:rPr/>
              <a:t> </a:t>
            </a:r>
            <a:r>
              <a:rPr/>
              <a:t>start</a:t>
            </a:r>
            <a:r>
              <a:rPr/>
              <a:t> </a:t>
            </a:r>
            <a:r>
              <a:rPr/>
              <a:t>with</a:t>
            </a:r>
            <a:r>
              <a:rPr/>
              <a:t> </a:t>
            </a:r>
            <a:r>
              <a:rPr/>
              <a:t>your</a:t>
            </a:r>
            <a:r>
              <a:rPr/>
              <a:t> </a:t>
            </a:r>
            <a:r>
              <a:rPr/>
              <a:t>hypothesis.</a:t>
            </a:r>
            <a:r>
              <a:rPr/>
              <a:t> </a:t>
            </a:r>
            <a:r>
              <a:rPr/>
              <a:t>This</a:t>
            </a:r>
            <a:r>
              <a:rPr/>
              <a:t> </a:t>
            </a:r>
            <a:r>
              <a:rPr/>
              <a:t>seems</a:t>
            </a:r>
            <a:r>
              <a:rPr/>
              <a:t> </a:t>
            </a:r>
            <a:r>
              <a:rPr/>
              <a:t>a</a:t>
            </a:r>
            <a:r>
              <a:rPr/>
              <a:t> </a:t>
            </a:r>
            <a:r>
              <a:rPr/>
              <a:t>lot</a:t>
            </a:r>
            <a:r>
              <a:rPr/>
              <a:t> </a:t>
            </a:r>
            <a:r>
              <a:rPr/>
              <a:t>better.</a:t>
            </a:r>
            <a:r>
              <a:rPr/>
              <a:t> </a:t>
            </a:r>
            <a:r>
              <a:rPr/>
              <a:t>Starting</a:t>
            </a:r>
            <a:r>
              <a:rPr/>
              <a:t> </a:t>
            </a:r>
            <a:r>
              <a:rPr/>
              <a:t>with</a:t>
            </a:r>
            <a:r>
              <a:rPr/>
              <a:t> </a:t>
            </a:r>
            <a:r>
              <a:rPr/>
              <a:t>the</a:t>
            </a:r>
            <a:r>
              <a:rPr/>
              <a:t> </a:t>
            </a:r>
            <a:r>
              <a:rPr/>
              <a:t>data</a:t>
            </a:r>
            <a:r>
              <a:rPr/>
              <a:t> </a:t>
            </a:r>
            <a:r>
              <a:rPr/>
              <a:t>set</a:t>
            </a:r>
            <a:r>
              <a:rPr/>
              <a:t> </a:t>
            </a:r>
            <a:r>
              <a:rPr/>
              <a:t>is</a:t>
            </a:r>
            <a:r>
              <a:rPr/>
              <a:t> </a:t>
            </a:r>
            <a:r>
              <a:rPr/>
              <a:t>like</a:t>
            </a:r>
            <a:r>
              <a:rPr/>
              <a:t> </a:t>
            </a:r>
            <a:r>
              <a:rPr/>
              <a:t>putting</a:t>
            </a:r>
            <a:r>
              <a:rPr/>
              <a:t> </a:t>
            </a:r>
            <a:r>
              <a:rPr/>
              <a:t>the</a:t>
            </a:r>
            <a:r>
              <a:rPr/>
              <a:t> </a:t>
            </a:r>
            <a:r>
              <a:rPr/>
              <a:t>cart</a:t>
            </a:r>
            <a:r>
              <a:rPr/>
              <a:t> </a:t>
            </a:r>
            <a:r>
              <a:rPr/>
              <a:t>before</a:t>
            </a:r>
            <a:r>
              <a:rPr/>
              <a:t> </a:t>
            </a:r>
            <a:r>
              <a:rPr/>
              <a:t>the</a:t>
            </a:r>
            <a:r>
              <a:rPr/>
              <a:t> </a:t>
            </a:r>
            <a:r>
              <a:rPr/>
              <a:t>horse.</a:t>
            </a:r>
            <a:r>
              <a:rPr/>
              <a:t> </a:t>
            </a:r>
            <a:r>
              <a:rPr/>
              <a:t>But</a:t>
            </a:r>
            <a:r>
              <a:rPr/>
              <a:t> </a:t>
            </a:r>
            <a:r>
              <a:rPr/>
              <a:t>it</a:t>
            </a:r>
            <a:r>
              <a:rPr/>
              <a:t> </a:t>
            </a:r>
            <a:r>
              <a:rPr/>
              <a:t>is</a:t>
            </a:r>
            <a:r>
              <a:rPr/>
              <a:t> </a:t>
            </a:r>
            <a:r>
              <a:rPr/>
              <a:t>a</a:t>
            </a:r>
            <a:r>
              <a:rPr/>
              <a:t> </a:t>
            </a:r>
            <a:r>
              <a:rPr/>
              <a:t>lot</a:t>
            </a:r>
            <a:r>
              <a:rPr/>
              <a:t> </a:t>
            </a:r>
            <a:r>
              <a:rPr/>
              <a:t>more</a:t>
            </a:r>
            <a:r>
              <a:rPr/>
              <a:t> </a:t>
            </a:r>
            <a:r>
              <a:rPr/>
              <a:t>work</a:t>
            </a:r>
            <a:r>
              <a:rPr/>
              <a:t> </a:t>
            </a:r>
            <a:r>
              <a:rPr/>
              <a:t>and</a:t>
            </a:r>
            <a:r>
              <a:rPr/>
              <a:t> </a:t>
            </a:r>
            <a:r>
              <a:rPr/>
              <a:t>there</a:t>
            </a:r>
            <a:r>
              <a:rPr/>
              <a:t> </a:t>
            </a:r>
            <a:r>
              <a:rPr/>
              <a:t>is</a:t>
            </a:r>
            <a:r>
              <a:rPr/>
              <a:t> </a:t>
            </a:r>
            <a:r>
              <a:rPr/>
              <a:t>no</a:t>
            </a:r>
            <a:r>
              <a:rPr/>
              <a:t> </a:t>
            </a:r>
            <a:r>
              <a:rPr/>
              <a:t>guarantee</a:t>
            </a:r>
            <a:r>
              <a:rPr/>
              <a:t> </a:t>
            </a:r>
            <a:r>
              <a:rPr/>
              <a:t>that</a:t>
            </a:r>
            <a:r>
              <a:rPr/>
              <a:t> </a:t>
            </a:r>
            <a:r>
              <a:rPr/>
              <a:t>you</a:t>
            </a:r>
            <a:r>
              <a:rPr/>
              <a:t> </a:t>
            </a:r>
            <a:r>
              <a:rPr/>
              <a:t>will</a:t>
            </a:r>
            <a:r>
              <a:rPr/>
              <a:t> </a:t>
            </a:r>
            <a:r>
              <a:rPr/>
              <a:t>find</a:t>
            </a:r>
            <a:r>
              <a:rPr/>
              <a:t> </a:t>
            </a:r>
            <a:r>
              <a:rPr/>
              <a:t>the</a:t>
            </a:r>
            <a:r>
              <a:rPr/>
              <a:t> </a:t>
            </a:r>
            <a:r>
              <a:rPr/>
              <a:t>right</a:t>
            </a:r>
            <a:r>
              <a:rPr/>
              <a:t> </a:t>
            </a:r>
            <a:r>
              <a:rPr/>
              <a:t>data.</a:t>
            </a:r>
          </a:p>
          <a:p>
            <a:pPr lvl="0" marL="0" indent="0">
              <a:buNone/>
            </a:pPr>
          </a:p>
          <a:p>
            <a:pPr lvl="0" marL="0" indent="0">
              <a:buNone/>
            </a:pPr>
            <a:r>
              <a:rPr/>
              <a:t>With</a:t>
            </a:r>
            <a:r>
              <a:rPr/>
              <a:t> </a:t>
            </a:r>
            <a:r>
              <a:rPr/>
              <a:t>your</a:t>
            </a:r>
            <a:r>
              <a:rPr/>
              <a:t> </a:t>
            </a:r>
            <a:r>
              <a:rPr/>
              <a:t>hypothesis,</a:t>
            </a:r>
            <a:r>
              <a:rPr/>
              <a:t> </a:t>
            </a:r>
            <a:r>
              <a:rPr/>
              <a:t>carefully</a:t>
            </a:r>
            <a:r>
              <a:rPr/>
              <a:t> </a:t>
            </a:r>
            <a:r>
              <a:rPr/>
              <a:t>list</a:t>
            </a:r>
            <a:r>
              <a:rPr/>
              <a:t> </a:t>
            </a:r>
            <a:r>
              <a:rPr/>
              <a:t>the</a:t>
            </a:r>
            <a:r>
              <a:rPr/>
              <a:t> </a:t>
            </a:r>
            <a:r>
              <a:rPr/>
              <a:t>inclusion</a:t>
            </a:r>
            <a:r>
              <a:rPr/>
              <a:t> </a:t>
            </a:r>
            <a:r>
              <a:rPr/>
              <a:t>and</a:t>
            </a:r>
            <a:r>
              <a:rPr/>
              <a:t> </a:t>
            </a:r>
            <a:r>
              <a:rPr/>
              <a:t>exclusion</a:t>
            </a:r>
            <a:r>
              <a:rPr/>
              <a:t> </a:t>
            </a:r>
            <a:r>
              <a:rPr/>
              <a:t>criteria.</a:t>
            </a:r>
            <a:r>
              <a:rPr/>
              <a:t> </a:t>
            </a:r>
            <a:r>
              <a:rPr/>
              <a:t>List</a:t>
            </a:r>
            <a:r>
              <a:rPr/>
              <a:t> </a:t>
            </a:r>
            <a:r>
              <a:rPr/>
              <a:t>the</a:t>
            </a:r>
            <a:r>
              <a:rPr/>
              <a:t> </a:t>
            </a:r>
            <a:r>
              <a:rPr/>
              <a:t>important</a:t>
            </a:r>
            <a:r>
              <a:rPr/>
              <a:t> </a:t>
            </a:r>
            <a:r>
              <a:rPr/>
              <a:t>variables:</a:t>
            </a:r>
            <a:r>
              <a:rPr/>
              <a:t> </a:t>
            </a:r>
            <a:r>
              <a:rPr/>
              <a:t>your</a:t>
            </a:r>
            <a:r>
              <a:rPr/>
              <a:t> </a:t>
            </a:r>
            <a:r>
              <a:rPr/>
              <a:t>outcome</a:t>
            </a:r>
            <a:r>
              <a:rPr/>
              <a:t> </a:t>
            </a:r>
            <a:r>
              <a:rPr/>
              <a:t>variable,</a:t>
            </a:r>
            <a:r>
              <a:rPr/>
              <a:t> </a:t>
            </a:r>
            <a:r>
              <a:rPr/>
              <a:t>your</a:t>
            </a:r>
            <a:r>
              <a:rPr/>
              <a:t> </a:t>
            </a:r>
            <a:r>
              <a:rPr/>
              <a:t>independent</a:t>
            </a:r>
            <a:r>
              <a:rPr/>
              <a:t> </a:t>
            </a:r>
            <a:r>
              <a:rPr/>
              <a:t>variables,</a:t>
            </a:r>
            <a:r>
              <a:rPr/>
              <a:t> </a:t>
            </a:r>
            <a:r>
              <a:rPr/>
              <a:t>and</a:t>
            </a:r>
            <a:r>
              <a:rPr/>
              <a:t> </a:t>
            </a:r>
            <a:r>
              <a:rPr/>
              <a:t>any</a:t>
            </a:r>
            <a:r>
              <a:rPr/>
              <a:t> </a:t>
            </a:r>
            <a:r>
              <a:rPr/>
              <a:t>covariates</a:t>
            </a:r>
            <a:r>
              <a:rPr/>
              <a:t> </a:t>
            </a:r>
            <a:r>
              <a:rPr/>
              <a:t>that</a:t>
            </a:r>
            <a:r>
              <a:rPr/>
              <a:t> </a:t>
            </a:r>
            <a:r>
              <a:rPr/>
              <a:t>you</a:t>
            </a:r>
            <a:r>
              <a:rPr/>
              <a:t> </a:t>
            </a:r>
            <a:r>
              <a:rPr/>
              <a:t>need</a:t>
            </a:r>
            <a:r>
              <a:rPr/>
              <a:t> </a:t>
            </a:r>
            <a:r>
              <a:rPr/>
              <a:t>to</a:t>
            </a:r>
            <a:r>
              <a:rPr/>
              <a:t> </a:t>
            </a:r>
            <a:r>
              <a:rPr/>
              <a:t>adjust</a:t>
            </a:r>
            <a:r>
              <a:rPr/>
              <a:t> </a:t>
            </a:r>
            <a:r>
              <a:rPr/>
              <a:t>for.</a:t>
            </a:r>
          </a:p>
          <a:p>
            <a:pPr lvl="0" marL="0" indent="0">
              <a:buNone/>
            </a:pPr>
          </a:p>
          <a:p>
            <a:pPr lvl="0" marL="0" indent="0">
              <a:buNone/>
            </a:pPr>
            <a:r>
              <a:rPr/>
              <a:t>Then</a:t>
            </a:r>
            <a:r>
              <a:rPr/>
              <a:t> </a:t>
            </a:r>
            <a:r>
              <a:rPr/>
              <a:t>start</a:t>
            </a:r>
            <a:r>
              <a:rPr/>
              <a:t> </a:t>
            </a:r>
            <a:r>
              <a:rPr/>
              <a:t>looking</a:t>
            </a:r>
            <a:r>
              <a:rPr/>
              <a:t> </a:t>
            </a:r>
            <a:r>
              <a:rPr/>
              <a:t>at</a:t>
            </a:r>
            <a:r>
              <a:rPr/>
              <a:t> </a:t>
            </a:r>
            <a:r>
              <a:rPr/>
              <a:t>some</a:t>
            </a:r>
            <a:r>
              <a:rPr/>
              <a:t> </a:t>
            </a:r>
            <a:r>
              <a:rPr/>
              <a:t>candidate</a:t>
            </a:r>
            <a:r>
              <a:rPr/>
              <a:t> </a:t>
            </a:r>
            <a:r>
              <a:rPr/>
              <a:t>databases.</a:t>
            </a:r>
            <a:r>
              <a:rPr/>
              <a:t> </a:t>
            </a:r>
            <a:r>
              <a:rPr/>
              <a:t>Do</a:t>
            </a:r>
            <a:r>
              <a:rPr/>
              <a:t> </a:t>
            </a:r>
            <a:r>
              <a:rPr/>
              <a:t>they</a:t>
            </a:r>
            <a:r>
              <a:rPr/>
              <a:t> </a:t>
            </a:r>
            <a:r>
              <a:rPr/>
              <a:t>have</a:t>
            </a:r>
            <a:r>
              <a:rPr/>
              <a:t> </a:t>
            </a:r>
            <a:r>
              <a:rPr/>
              <a:t>the</a:t>
            </a:r>
            <a:r>
              <a:rPr/>
              <a:t> </a:t>
            </a:r>
            <a:r>
              <a:rPr/>
              <a:t>right</a:t>
            </a:r>
            <a:r>
              <a:rPr/>
              <a:t> </a:t>
            </a:r>
            <a:r>
              <a:rPr/>
              <a:t>patients.</a:t>
            </a:r>
            <a:r>
              <a:rPr/>
              <a:t> </a:t>
            </a:r>
            <a:r>
              <a:rPr/>
              <a:t>Especially</a:t>
            </a:r>
            <a:r>
              <a:rPr/>
              <a:t> </a:t>
            </a:r>
            <a:r>
              <a:rPr/>
              <a:t>make</a:t>
            </a:r>
            <a:r>
              <a:rPr/>
              <a:t> </a:t>
            </a:r>
            <a:r>
              <a:rPr/>
              <a:t>sure</a:t>
            </a:r>
            <a:r>
              <a:rPr/>
              <a:t> </a:t>
            </a:r>
            <a:r>
              <a:rPr/>
              <a:t>that</a:t>
            </a:r>
            <a:r>
              <a:rPr/>
              <a:t> </a:t>
            </a:r>
            <a:r>
              <a:rPr/>
              <a:t>the</a:t>
            </a:r>
            <a:r>
              <a:rPr/>
              <a:t> </a:t>
            </a:r>
            <a:r>
              <a:rPr/>
              <a:t>database</a:t>
            </a:r>
            <a:r>
              <a:rPr/>
              <a:t> </a:t>
            </a:r>
            <a:r>
              <a:rPr/>
              <a:t>provides</a:t>
            </a:r>
            <a:r>
              <a:rPr/>
              <a:t> </a:t>
            </a:r>
            <a:r>
              <a:rPr/>
              <a:t>you</a:t>
            </a:r>
            <a:r>
              <a:rPr/>
              <a:t> </a:t>
            </a:r>
            <a:r>
              <a:rPr/>
              <a:t>with</a:t>
            </a:r>
            <a:r>
              <a:rPr/>
              <a:t> </a:t>
            </a:r>
            <a:r>
              <a:rPr/>
              <a:t>a</a:t>
            </a:r>
            <a:r>
              <a:rPr/>
              <a:t> </a:t>
            </a:r>
            <a:r>
              <a:rPr/>
              <a:t>good</a:t>
            </a:r>
            <a:r>
              <a:rPr/>
              <a:t> </a:t>
            </a:r>
            <a:r>
              <a:rPr/>
              <a:t>control</a:t>
            </a:r>
            <a:r>
              <a:rPr/>
              <a:t> </a:t>
            </a:r>
            <a:r>
              <a:rPr/>
              <a:t>group.</a:t>
            </a:r>
            <a:r>
              <a:rPr/>
              <a:t> </a:t>
            </a:r>
            <a:r>
              <a:rPr/>
              <a:t>Maybe</a:t>
            </a:r>
            <a:r>
              <a:rPr/>
              <a:t> </a:t>
            </a:r>
            <a:r>
              <a:rPr/>
              <a:t>the</a:t>
            </a:r>
            <a:r>
              <a:rPr/>
              <a:t> </a:t>
            </a:r>
            <a:r>
              <a:rPr/>
              <a:t>data</a:t>
            </a:r>
            <a:r>
              <a:rPr/>
              <a:t> </a:t>
            </a:r>
            <a:r>
              <a:rPr/>
              <a:t>set</a:t>
            </a:r>
            <a:r>
              <a:rPr/>
              <a:t> </a:t>
            </a:r>
            <a:r>
              <a:rPr/>
              <a:t>only</a:t>
            </a:r>
            <a:r>
              <a:rPr/>
              <a:t> </a:t>
            </a:r>
            <a:r>
              <a:rPr/>
              <a:t>has</a:t>
            </a:r>
            <a:r>
              <a:rPr/>
              <a:t> </a:t>
            </a:r>
            <a:r>
              <a:rPr/>
              <a:t>sick</a:t>
            </a:r>
            <a:r>
              <a:rPr/>
              <a:t> </a:t>
            </a:r>
            <a:r>
              <a:rPr/>
              <a:t>people,</a:t>
            </a:r>
            <a:r>
              <a:rPr/>
              <a:t> </a:t>
            </a:r>
            <a:r>
              <a:rPr/>
              <a:t>and</a:t>
            </a:r>
            <a:r>
              <a:rPr/>
              <a:t> </a:t>
            </a:r>
            <a:r>
              <a:rPr/>
              <a:t>you</a:t>
            </a:r>
            <a:r>
              <a:rPr/>
              <a:t> </a:t>
            </a:r>
            <a:r>
              <a:rPr/>
              <a:t>want</a:t>
            </a:r>
            <a:r>
              <a:rPr/>
              <a:t> </a:t>
            </a:r>
            <a:r>
              <a:rPr/>
              <a:t>a</a:t>
            </a:r>
            <a:r>
              <a:rPr/>
              <a:t> </a:t>
            </a:r>
            <a:r>
              <a:rPr/>
              <a:t>healthy</a:t>
            </a:r>
            <a:r>
              <a:rPr/>
              <a:t> </a:t>
            </a:r>
            <a:r>
              <a:rPr/>
              <a:t>control</a:t>
            </a:r>
            <a:r>
              <a:rPr/>
              <a:t> </a:t>
            </a:r>
            <a:r>
              <a:rPr/>
              <a:t>group.</a:t>
            </a:r>
            <a:r>
              <a:rPr/>
              <a:t> </a:t>
            </a:r>
            <a:r>
              <a:rPr/>
              <a:t>There’s</a:t>
            </a:r>
            <a:r>
              <a:rPr/>
              <a:t> </a:t>
            </a:r>
            <a:r>
              <a:rPr/>
              <a:t>nothing</a:t>
            </a:r>
            <a:r>
              <a:rPr/>
              <a:t> </a:t>
            </a:r>
            <a:r>
              <a:rPr/>
              <a:t>worse</a:t>
            </a:r>
            <a:r>
              <a:rPr/>
              <a:t> </a:t>
            </a:r>
            <a:r>
              <a:rPr/>
              <a:t>than</a:t>
            </a:r>
            <a:r>
              <a:rPr/>
              <a:t> </a:t>
            </a:r>
            <a:r>
              <a:rPr/>
              <a:t>collecting</a:t>
            </a:r>
            <a:r>
              <a:rPr/>
              <a:t> </a:t>
            </a:r>
            <a:r>
              <a:rPr/>
              <a:t>a</a:t>
            </a:r>
            <a:r>
              <a:rPr/>
              <a:t> </a:t>
            </a:r>
            <a:r>
              <a:rPr/>
              <a:t>bunch</a:t>
            </a:r>
            <a:r>
              <a:rPr/>
              <a:t> </a:t>
            </a:r>
            <a:r>
              <a:rPr/>
              <a:t>of</a:t>
            </a:r>
            <a:r>
              <a:rPr/>
              <a:t> </a:t>
            </a:r>
            <a:r>
              <a:rPr/>
              <a:t>data</a:t>
            </a:r>
            <a:r>
              <a:rPr/>
              <a:t> </a:t>
            </a:r>
            <a:r>
              <a:rPr/>
              <a:t>and</a:t>
            </a:r>
            <a:r>
              <a:rPr/>
              <a:t> </a:t>
            </a:r>
            <a:r>
              <a:rPr/>
              <a:t>then</a:t>
            </a:r>
            <a:r>
              <a:rPr/>
              <a:t> </a:t>
            </a:r>
            <a:r>
              <a:rPr/>
              <a:t>finding</a:t>
            </a:r>
            <a:r>
              <a:rPr/>
              <a:t> </a:t>
            </a:r>
            <a:r>
              <a:rPr/>
              <a:t>out</a:t>
            </a:r>
            <a:r>
              <a:rPr/>
              <a:t> </a:t>
            </a:r>
            <a:r>
              <a:rPr/>
              <a:t>that</a:t>
            </a:r>
            <a:r>
              <a:rPr/>
              <a:t> </a:t>
            </a:r>
            <a:r>
              <a:rPr/>
              <a:t>you</a:t>
            </a:r>
            <a:r>
              <a:rPr/>
              <a:t> </a:t>
            </a:r>
            <a:r>
              <a:rPr/>
              <a:t>did</a:t>
            </a:r>
            <a:r>
              <a:rPr/>
              <a:t> </a:t>
            </a:r>
            <a:r>
              <a:rPr/>
              <a:t>not</a:t>
            </a:r>
            <a:r>
              <a:rPr/>
              <a:t> </a:t>
            </a:r>
            <a:r>
              <a:rPr/>
              <a:t>have</a:t>
            </a:r>
            <a:r>
              <a:rPr/>
              <a:t> </a:t>
            </a:r>
            <a:r>
              <a:rPr/>
              <a:t>a</a:t>
            </a:r>
            <a:r>
              <a:rPr/>
              <a:t> </a:t>
            </a:r>
            <a:r>
              <a:rPr/>
              <a:t>control</a:t>
            </a:r>
            <a:r>
              <a:rPr/>
              <a:t> </a:t>
            </a:r>
            <a:r>
              <a:rPr/>
              <a:t>group</a:t>
            </a:r>
            <a:r>
              <a:rPr/>
              <a:t> </a:t>
            </a:r>
            <a:r>
              <a:rPr/>
              <a:t>for</a:t>
            </a:r>
            <a:r>
              <a:rPr/>
              <a:t> </a:t>
            </a:r>
            <a:r>
              <a:rPr/>
              <a:t>comparison.</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Read</a:t>
            </a:r>
            <a:r>
              <a:rPr/>
              <a:t> </a:t>
            </a:r>
            <a:r>
              <a:rPr/>
              <a:t>the</a:t>
            </a:r>
            <a:r>
              <a:rPr/>
              <a:t> </a:t>
            </a:r>
            <a:r>
              <a:rPr/>
              <a:t>literature</a:t>
            </a:r>
            <a:r>
              <a:rPr/>
              <a:t> </a:t>
            </a:r>
            <a:r>
              <a:rPr/>
              <a:t>on</a:t>
            </a:r>
            <a:r>
              <a:rPr/>
              <a:t> </a:t>
            </a:r>
            <a:r>
              <a:rPr/>
              <a:t>papers</a:t>
            </a:r>
            <a:r>
              <a:rPr/>
              <a:t> </a:t>
            </a:r>
            <a:r>
              <a:rPr/>
              <a:t>that</a:t>
            </a:r>
            <a:r>
              <a:rPr/>
              <a:t> </a:t>
            </a:r>
            <a:r>
              <a:rPr/>
              <a:t>have</a:t>
            </a:r>
            <a:r>
              <a:rPr/>
              <a:t> </a:t>
            </a:r>
            <a:r>
              <a:rPr/>
              <a:t>used</a:t>
            </a:r>
            <a:r>
              <a:rPr/>
              <a:t> </a:t>
            </a:r>
            <a:r>
              <a:rPr/>
              <a:t>this</a:t>
            </a:r>
            <a:r>
              <a:rPr/>
              <a:t> </a:t>
            </a:r>
            <a:r>
              <a:rPr/>
              <a:t>data</a:t>
            </a:r>
            <a:r>
              <a:rPr/>
              <a:t> </a:t>
            </a:r>
            <a:r>
              <a:rPr/>
              <a:t>set.</a:t>
            </a:r>
            <a:r>
              <a:rPr/>
              <a:t> </a:t>
            </a:r>
            <a:r>
              <a:rPr/>
              <a:t>This</a:t>
            </a:r>
            <a:r>
              <a:rPr/>
              <a:t> </a:t>
            </a:r>
            <a:r>
              <a:rPr/>
              <a:t>will</a:t>
            </a:r>
            <a:r>
              <a:rPr/>
              <a:t> </a:t>
            </a:r>
            <a:r>
              <a:rPr/>
              <a:t>help</a:t>
            </a:r>
            <a:r>
              <a:rPr/>
              <a:t> </a:t>
            </a:r>
            <a:r>
              <a:rPr/>
              <a:t>you</a:t>
            </a:r>
            <a:r>
              <a:rPr/>
              <a:t> </a:t>
            </a:r>
            <a:r>
              <a:rPr/>
              <a:t>identify</a:t>
            </a:r>
            <a:r>
              <a:rPr/>
              <a:t> </a:t>
            </a:r>
            <a:r>
              <a:rPr/>
              <a:t>if</a:t>
            </a:r>
            <a:r>
              <a:rPr/>
              <a:t> </a:t>
            </a:r>
            <a:r>
              <a:rPr/>
              <a:t>your</a:t>
            </a:r>
            <a:r>
              <a:rPr/>
              <a:t> </a:t>
            </a:r>
            <a:r>
              <a:rPr/>
              <a:t>work</a:t>
            </a:r>
            <a:r>
              <a:rPr/>
              <a:t> </a:t>
            </a:r>
            <a:r>
              <a:rPr/>
              <a:t>has</a:t>
            </a:r>
            <a:r>
              <a:rPr/>
              <a:t> </a:t>
            </a:r>
            <a:r>
              <a:rPr/>
              <a:t>already</a:t>
            </a:r>
            <a:r>
              <a:rPr/>
              <a:t> </a:t>
            </a:r>
            <a:r>
              <a:rPr/>
              <a:t>been</a:t>
            </a:r>
            <a:r>
              <a:rPr/>
              <a:t> </a:t>
            </a:r>
            <a:r>
              <a:rPr/>
              <a:t>done.</a:t>
            </a:r>
            <a:r>
              <a:rPr/>
              <a:t> </a:t>
            </a:r>
            <a:r>
              <a:rPr/>
              <a:t>Probably</a:t>
            </a:r>
            <a:r>
              <a:rPr/>
              <a:t> </a:t>
            </a:r>
            <a:r>
              <a:rPr/>
              <a:t>not,</a:t>
            </a:r>
            <a:r>
              <a:rPr/>
              <a:t> </a:t>
            </a:r>
            <a:r>
              <a:rPr/>
              <a:t>but</a:t>
            </a:r>
            <a:r>
              <a:rPr/>
              <a:t> </a:t>
            </a:r>
            <a:r>
              <a:rPr/>
              <a:t>it</a:t>
            </a:r>
            <a:r>
              <a:rPr/>
              <a:t> </a:t>
            </a:r>
            <a:r>
              <a:rPr/>
              <a:t>is</a:t>
            </a:r>
            <a:r>
              <a:rPr/>
              <a:t> </a:t>
            </a:r>
            <a:r>
              <a:rPr/>
              <a:t>also</a:t>
            </a:r>
            <a:r>
              <a:rPr/>
              <a:t> </a:t>
            </a:r>
            <a:r>
              <a:rPr/>
              <a:t>important</a:t>
            </a:r>
            <a:r>
              <a:rPr/>
              <a:t> </a:t>
            </a:r>
            <a:r>
              <a:rPr/>
              <a:t>because</a:t>
            </a:r>
            <a:r>
              <a:rPr/>
              <a:t> </a:t>
            </a:r>
            <a:r>
              <a:rPr/>
              <a:t>you</a:t>
            </a:r>
            <a:r>
              <a:rPr/>
              <a:t> </a:t>
            </a:r>
            <a:r>
              <a:rPr/>
              <a:t>will</a:t>
            </a:r>
            <a:r>
              <a:rPr/>
              <a:t> </a:t>
            </a:r>
            <a:r>
              <a:rPr/>
              <a:t>get</a:t>
            </a:r>
            <a:r>
              <a:rPr/>
              <a:t> </a:t>
            </a:r>
            <a:r>
              <a:rPr/>
              <a:t>a</a:t>
            </a:r>
            <a:r>
              <a:rPr/>
              <a:t> </a:t>
            </a:r>
            <a:r>
              <a:rPr/>
              <a:t>broader</a:t>
            </a:r>
            <a:r>
              <a:rPr/>
              <a:t> </a:t>
            </a:r>
            <a:r>
              <a:rPr/>
              <a:t>idea</a:t>
            </a:r>
            <a:r>
              <a:rPr/>
              <a:t> </a:t>
            </a:r>
            <a:r>
              <a:rPr/>
              <a:t>of</a:t>
            </a:r>
            <a:r>
              <a:rPr/>
              <a:t> </a:t>
            </a:r>
            <a:r>
              <a:rPr/>
              <a:t>what</a:t>
            </a:r>
            <a:r>
              <a:rPr/>
              <a:t> </a:t>
            </a:r>
            <a:r>
              <a:rPr/>
              <a:t>can</a:t>
            </a:r>
            <a:r>
              <a:rPr/>
              <a:t> </a:t>
            </a:r>
            <a:r>
              <a:rPr/>
              <a:t>be</a:t>
            </a:r>
            <a:r>
              <a:rPr/>
              <a:t> </a:t>
            </a:r>
            <a:r>
              <a:rPr/>
              <a:t>done.</a:t>
            </a:r>
            <a:r>
              <a:rPr/>
              <a:t> </a:t>
            </a:r>
            <a:r>
              <a:rPr/>
              <a:t>You’ll</a:t>
            </a:r>
            <a:r>
              <a:rPr/>
              <a:t> </a:t>
            </a:r>
            <a:r>
              <a:rPr/>
              <a:t>also</a:t>
            </a:r>
            <a:r>
              <a:rPr/>
              <a:t> </a:t>
            </a:r>
            <a:r>
              <a:rPr/>
              <a:t>benefit</a:t>
            </a:r>
            <a:r>
              <a:rPr/>
              <a:t> </a:t>
            </a:r>
            <a:r>
              <a:rPr/>
              <a:t>from</a:t>
            </a:r>
            <a:r>
              <a:rPr/>
              <a:t> </a:t>
            </a:r>
            <a:r>
              <a:rPr/>
              <a:t>seeing</a:t>
            </a:r>
            <a:r>
              <a:rPr/>
              <a:t> </a:t>
            </a:r>
            <a:r>
              <a:rPr/>
              <a:t>what</a:t>
            </a:r>
            <a:r>
              <a:rPr/>
              <a:t> </a:t>
            </a:r>
            <a:r>
              <a:rPr/>
              <a:t>statistical</a:t>
            </a:r>
            <a:r>
              <a:rPr/>
              <a:t> </a:t>
            </a:r>
            <a:r>
              <a:rPr/>
              <a:t>models</a:t>
            </a:r>
            <a:r>
              <a:rPr/>
              <a:t> </a:t>
            </a:r>
            <a:r>
              <a:rPr/>
              <a:t>these</a:t>
            </a:r>
            <a:r>
              <a:rPr/>
              <a:t> </a:t>
            </a:r>
            <a:r>
              <a:rPr/>
              <a:t>researchers</a:t>
            </a:r>
            <a:r>
              <a:rPr/>
              <a:t> </a:t>
            </a:r>
            <a:r>
              <a:rPr/>
              <a:t>have</a:t>
            </a:r>
            <a:r>
              <a:rPr/>
              <a:t> </a:t>
            </a:r>
            <a:r>
              <a:rPr/>
              <a:t>chosen.</a:t>
            </a:r>
            <a:r>
              <a:rPr/>
              <a:t> </a:t>
            </a:r>
            <a:r>
              <a:rPr/>
              <a:t>Also</a:t>
            </a:r>
            <a:r>
              <a:rPr/>
              <a:t> </a:t>
            </a:r>
            <a:r>
              <a:rPr/>
              <a:t>look</a:t>
            </a:r>
            <a:r>
              <a:rPr/>
              <a:t> </a:t>
            </a:r>
            <a:r>
              <a:rPr/>
              <a:t>at</a:t>
            </a:r>
            <a:r>
              <a:rPr/>
              <a:t> </a:t>
            </a:r>
            <a:r>
              <a:rPr/>
              <a:t>the</a:t>
            </a:r>
            <a:r>
              <a:rPr/>
              <a:t> </a:t>
            </a:r>
            <a:r>
              <a:rPr/>
              <a:t>limitations</a:t>
            </a:r>
            <a:r>
              <a:rPr/>
              <a:t> </a:t>
            </a:r>
            <a:r>
              <a:rPr/>
              <a:t>mentioned</a:t>
            </a:r>
            <a:r>
              <a:rPr/>
              <a:t> </a:t>
            </a:r>
            <a:r>
              <a:rPr/>
              <a:t>in</a:t>
            </a:r>
            <a:r>
              <a:rPr/>
              <a:t> </a:t>
            </a:r>
            <a:r>
              <a:rPr/>
              <a:t>the</a:t>
            </a:r>
            <a:r>
              <a:rPr/>
              <a:t> </a:t>
            </a:r>
            <a:r>
              <a:rPr/>
              <a:t>discussion</a:t>
            </a:r>
            <a:r>
              <a:rPr/>
              <a:t> </a:t>
            </a:r>
            <a:r>
              <a:rPr/>
              <a:t>section.</a:t>
            </a:r>
            <a:r>
              <a:rPr/>
              <a:t> </a:t>
            </a:r>
            <a:r>
              <a:rPr/>
              <a:t>These</a:t>
            </a:r>
            <a:r>
              <a:rPr/>
              <a:t> </a:t>
            </a:r>
            <a:r>
              <a:rPr/>
              <a:t>limitations</a:t>
            </a:r>
            <a:r>
              <a:rPr/>
              <a:t> </a:t>
            </a:r>
            <a:r>
              <a:rPr/>
              <a:t>will</a:t>
            </a:r>
            <a:r>
              <a:rPr/>
              <a:t> </a:t>
            </a:r>
            <a:r>
              <a:rPr/>
              <a:t>probably</a:t>
            </a:r>
            <a:r>
              <a:rPr/>
              <a:t> </a:t>
            </a:r>
            <a:r>
              <a:rPr/>
              <a:t>apply</a:t>
            </a:r>
            <a:r>
              <a:rPr/>
              <a:t> </a:t>
            </a:r>
            <a:r>
              <a:rPr/>
              <a:t>to</a:t>
            </a:r>
            <a:r>
              <a:rPr/>
              <a:t> </a:t>
            </a:r>
            <a:r>
              <a:rPr/>
              <a:t>your</a:t>
            </a:r>
            <a:r>
              <a:rPr/>
              <a:t> </a:t>
            </a:r>
            <a:r>
              <a:rPr/>
              <a:t>work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are</a:t>
            </a:r>
            <a:r>
              <a:rPr/>
              <a:t> </a:t>
            </a:r>
            <a:r>
              <a:rPr/>
              <a:t>the</a:t>
            </a:r>
            <a:r>
              <a:rPr/>
              <a:t> </a:t>
            </a:r>
            <a:r>
              <a:rPr/>
              <a:t>slides</a:t>
            </a:r>
            <a:r>
              <a:rPr/>
              <a:t> </a:t>
            </a:r>
            <a:r>
              <a:rPr/>
              <a:t>for</a:t>
            </a:r>
            <a:r>
              <a:rPr/>
              <a:t> </a:t>
            </a:r>
            <a:r>
              <a:rPr/>
              <a:t>a</a:t>
            </a:r>
            <a:r>
              <a:rPr/>
              <a:t> </a:t>
            </a:r>
            <a:r>
              <a:rPr/>
              <a:t>talk</a:t>
            </a:r>
            <a:r>
              <a:rPr/>
              <a:t> </a:t>
            </a:r>
            <a:r>
              <a:rPr/>
              <a:t>I</a:t>
            </a:r>
            <a:r>
              <a:rPr/>
              <a:t> </a:t>
            </a:r>
            <a:r>
              <a:rPr/>
              <a:t>gave</a:t>
            </a:r>
            <a:r>
              <a:rPr/>
              <a:t> </a:t>
            </a:r>
            <a:r>
              <a:rPr/>
              <a:t>last</a:t>
            </a:r>
            <a:r>
              <a:rPr/>
              <a:t> </a:t>
            </a:r>
            <a:r>
              <a:rPr/>
              <a:t>year</a:t>
            </a:r>
            <a:r>
              <a:rPr/>
              <a:t> </a:t>
            </a:r>
            <a:r>
              <a:rPr/>
              <a:t>to</a:t>
            </a:r>
            <a:r>
              <a:rPr/>
              <a:t> </a:t>
            </a:r>
            <a:r>
              <a:rPr/>
              <a:t>the</a:t>
            </a:r>
            <a:r>
              <a:rPr/>
              <a:t> </a:t>
            </a:r>
            <a:r>
              <a:rPr/>
              <a:t>graduate</a:t>
            </a:r>
            <a:r>
              <a:rPr/>
              <a:t> </a:t>
            </a:r>
            <a:r>
              <a:rPr/>
              <a:t>research</a:t>
            </a:r>
            <a:r>
              <a:rPr/>
              <a:t> </a:t>
            </a:r>
            <a:r>
              <a:rPr/>
              <a:t>seminar</a:t>
            </a:r>
            <a:r>
              <a:rPr/>
              <a:t> </a:t>
            </a:r>
            <a:r>
              <a:rPr/>
              <a:t>about</a:t>
            </a:r>
            <a:r>
              <a:rPr/>
              <a:t> </a:t>
            </a:r>
            <a:r>
              <a:rPr/>
              <a:t>a</a:t>
            </a:r>
            <a:r>
              <a:rPr/>
              <a:t> </a:t>
            </a:r>
            <a:r>
              <a:rPr/>
              <a:t>pair</a:t>
            </a:r>
            <a:r>
              <a:rPr/>
              <a:t> </a:t>
            </a:r>
            <a:r>
              <a:rPr/>
              <a:t>of</a:t>
            </a:r>
            <a:r>
              <a:rPr/>
              <a:t> </a:t>
            </a:r>
            <a:r>
              <a:rPr/>
              <a:t>articles</a:t>
            </a:r>
            <a:r>
              <a:rPr/>
              <a:t> </a:t>
            </a:r>
            <a:r>
              <a:rPr/>
              <a:t>that</a:t>
            </a:r>
            <a:r>
              <a:rPr/>
              <a:t> </a:t>
            </a:r>
            <a:r>
              <a:rPr/>
              <a:t>I</a:t>
            </a:r>
            <a:r>
              <a:rPr/>
              <a:t> </a:t>
            </a:r>
            <a:r>
              <a:rPr/>
              <a:t>am</a:t>
            </a:r>
            <a:r>
              <a:rPr/>
              <a:t> </a:t>
            </a:r>
            <a:r>
              <a:rPr/>
              <a:t>writing</a:t>
            </a:r>
            <a:r>
              <a:rPr/>
              <a:t> </a:t>
            </a:r>
            <a:r>
              <a:rPr/>
              <a:t>for</a:t>
            </a:r>
            <a:r>
              <a:rPr/>
              <a:t> </a:t>
            </a:r>
            <a:r>
              <a:rPr/>
              <a:t>the</a:t>
            </a:r>
            <a:r>
              <a:rPr/>
              <a:t> </a:t>
            </a:r>
            <a:r>
              <a:rPr/>
              <a:t>Encyclopedia</a:t>
            </a:r>
            <a:r>
              <a:rPr/>
              <a:t> </a:t>
            </a:r>
            <a:r>
              <a:rPr/>
              <a:t>of</a:t>
            </a:r>
            <a:r>
              <a:rPr/>
              <a:t> </a:t>
            </a:r>
            <a:r>
              <a:rPr/>
              <a:t>Big</a:t>
            </a:r>
            <a:r>
              <a:rPr/>
              <a:t> </a:t>
            </a:r>
            <a:r>
              <a:rPr/>
              <a:t>Data.</a:t>
            </a:r>
            <a:r>
              <a:rPr/>
              <a:t> </a:t>
            </a:r>
            <a:r>
              <a:rPr/>
              <a:t>THe</a:t>
            </a:r>
            <a:r>
              <a:rPr/>
              <a:t> </a:t>
            </a:r>
            <a:r>
              <a:rPr/>
              <a:t>two</a:t>
            </a:r>
            <a:r>
              <a:rPr/>
              <a:t> </a:t>
            </a:r>
            <a:r>
              <a:rPr/>
              <a:t>articles</a:t>
            </a:r>
            <a:r>
              <a:rPr/>
              <a:t> </a:t>
            </a:r>
            <a:r>
              <a:rPr/>
              <a:t>cover</a:t>
            </a:r>
            <a:r>
              <a:rPr/>
              <a:t> </a:t>
            </a:r>
            <a:r>
              <a:rPr/>
              <a:t>the</a:t>
            </a:r>
            <a:r>
              <a:rPr/>
              <a:t> </a:t>
            </a:r>
            <a:r>
              <a:rPr/>
              <a:t>CDC</a:t>
            </a:r>
            <a:r>
              <a:rPr/>
              <a:t> </a:t>
            </a:r>
            <a:r>
              <a:rPr/>
              <a:t>(Centers</a:t>
            </a:r>
            <a:r>
              <a:rPr/>
              <a:t> </a:t>
            </a:r>
            <a:r>
              <a:rPr/>
              <a:t>for</a:t>
            </a:r>
            <a:r>
              <a:rPr/>
              <a:t> </a:t>
            </a:r>
            <a:r>
              <a:rPr/>
              <a:t>Disease</a:t>
            </a:r>
            <a:r>
              <a:rPr/>
              <a:t> </a:t>
            </a:r>
            <a:r>
              <a:rPr/>
              <a:t>Control</a:t>
            </a:r>
            <a:r>
              <a:rPr/>
              <a:t> </a:t>
            </a:r>
            <a:r>
              <a:rPr/>
              <a:t>and</a:t>
            </a:r>
            <a:r>
              <a:rPr/>
              <a:t> </a:t>
            </a:r>
            <a:r>
              <a:rPr/>
              <a:t>Prevention)</a:t>
            </a:r>
            <a:r>
              <a:rPr/>
              <a:t> </a:t>
            </a:r>
            <a:r>
              <a:rPr/>
              <a:t>and</a:t>
            </a:r>
            <a:r>
              <a:rPr/>
              <a:t> </a:t>
            </a:r>
            <a:r>
              <a:rPr/>
              <a:t>the</a:t>
            </a:r>
            <a:r>
              <a:rPr/>
              <a:t> </a:t>
            </a:r>
            <a:r>
              <a:rPr/>
              <a:t>U.S</a:t>
            </a:r>
            <a:r>
              <a:rPr/>
              <a:t> </a:t>
            </a:r>
            <a:r>
              <a:rPr/>
              <a:t>Bureau</a:t>
            </a:r>
            <a:r>
              <a:rPr/>
              <a:t> </a:t>
            </a:r>
            <a:r>
              <a:rPr/>
              <a:t>of</a:t>
            </a:r>
            <a:r>
              <a:rPr/>
              <a:t> </a:t>
            </a:r>
            <a:r>
              <a:rPr/>
              <a:t>the</a:t>
            </a:r>
            <a:r>
              <a:rPr/>
              <a:t> </a:t>
            </a:r>
            <a:r>
              <a:rPr/>
              <a:t>Census..</a:t>
            </a:r>
          </a:p>
          <a:p>
            <a:pPr lvl="0" marL="0" indent="0">
              <a:buNone/>
            </a:pPr>
          </a:p>
          <a:p>
            <a:pPr lvl="0" marL="0" indent="0">
              <a:buNone/>
            </a:pPr>
            <a:r>
              <a:rPr/>
              <a:t>CDC</a:t>
            </a:r>
            <a:r>
              <a:rPr/>
              <a:t> </a:t>
            </a:r>
            <a:r>
              <a:rPr/>
              <a:t>responds</a:t>
            </a:r>
            <a:r>
              <a:rPr/>
              <a:t> </a:t>
            </a:r>
            <a:r>
              <a:rPr/>
              <a:t>to</a:t>
            </a:r>
            <a:r>
              <a:rPr/>
              <a:t> </a:t>
            </a:r>
            <a:r>
              <a:rPr/>
              <a:t>new</a:t>
            </a:r>
            <a:r>
              <a:rPr/>
              <a:t> </a:t>
            </a:r>
            <a:r>
              <a:rPr/>
              <a:t>and</a:t>
            </a:r>
            <a:r>
              <a:rPr/>
              <a:t> </a:t>
            </a:r>
            <a:r>
              <a:rPr/>
              <a:t>emerging</a:t>
            </a:r>
            <a:r>
              <a:rPr/>
              <a:t> </a:t>
            </a:r>
            <a:r>
              <a:rPr/>
              <a:t>health</a:t>
            </a:r>
            <a:r>
              <a:rPr/>
              <a:t> </a:t>
            </a:r>
            <a:r>
              <a:rPr/>
              <a:t>threats</a:t>
            </a:r>
            <a:r>
              <a:rPr/>
              <a:t> </a:t>
            </a:r>
            <a:r>
              <a:rPr/>
              <a:t>and</a:t>
            </a:r>
            <a:r>
              <a:rPr/>
              <a:t> </a:t>
            </a:r>
            <a:r>
              <a:rPr/>
              <a:t>conducts</a:t>
            </a:r>
            <a:r>
              <a:rPr/>
              <a:t> </a:t>
            </a:r>
            <a:r>
              <a:rPr/>
              <a:t>research</a:t>
            </a:r>
            <a:r>
              <a:rPr/>
              <a:t> </a:t>
            </a:r>
            <a:r>
              <a:rPr/>
              <a:t>to</a:t>
            </a:r>
            <a:r>
              <a:rPr/>
              <a:t> </a:t>
            </a:r>
            <a:r>
              <a:rPr/>
              <a:t>track</a:t>
            </a:r>
            <a:r>
              <a:rPr/>
              <a:t> </a:t>
            </a:r>
            <a:r>
              <a:rPr/>
              <a:t>chronic</a:t>
            </a:r>
            <a:r>
              <a:rPr/>
              <a:t> </a:t>
            </a:r>
            <a:r>
              <a:rPr/>
              <a:t>and</a:t>
            </a:r>
            <a:r>
              <a:rPr/>
              <a:t> </a:t>
            </a:r>
            <a:r>
              <a:rPr/>
              <a:t>acute</a:t>
            </a:r>
            <a:r>
              <a:rPr/>
              <a:t> </a:t>
            </a:r>
            <a:r>
              <a:rPr/>
              <a:t>diseases.</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paper</a:t>
            </a:r>
            <a:r>
              <a:rPr/>
              <a:t> </a:t>
            </a:r>
            <a:r>
              <a:rPr/>
              <a:t>by</a:t>
            </a:r>
            <a:r>
              <a:rPr/>
              <a:t> </a:t>
            </a:r>
            <a:r>
              <a:rPr/>
              <a:t>a</a:t>
            </a:r>
            <a:r>
              <a:rPr/>
              <a:t> </a:t>
            </a:r>
            <a:r>
              <a:rPr/>
              <a:t>former</a:t>
            </a:r>
            <a:r>
              <a:rPr/>
              <a:t> </a:t>
            </a:r>
            <a:r>
              <a:rPr/>
              <a:t>director</a:t>
            </a:r>
            <a:r>
              <a:rPr/>
              <a:t> </a:t>
            </a:r>
            <a:r>
              <a:rPr/>
              <a:t>of</a:t>
            </a:r>
            <a:r>
              <a:rPr/>
              <a:t> </a:t>
            </a:r>
            <a:r>
              <a:rPr/>
              <a:t>CDC</a:t>
            </a:r>
            <a:r>
              <a:rPr/>
              <a:t> </a:t>
            </a:r>
            <a:r>
              <a:rPr/>
              <a:t>is</a:t>
            </a:r>
            <a:r>
              <a:rPr/>
              <a:t> </a:t>
            </a:r>
            <a:r>
              <a:rPr/>
              <a:t>an</a:t>
            </a:r>
            <a:r>
              <a:rPr/>
              <a:t> </a:t>
            </a:r>
            <a:r>
              <a:rPr/>
              <a:t>excellent</a:t>
            </a:r>
            <a:r>
              <a:rPr/>
              <a:t> </a:t>
            </a:r>
            <a:r>
              <a:rPr/>
              <a:t>place</a:t>
            </a:r>
            <a:r>
              <a:rPr/>
              <a:t> </a:t>
            </a:r>
            <a:r>
              <a:rPr/>
              <a:t>to</a:t>
            </a:r>
            <a:r>
              <a:rPr/>
              <a:t> </a:t>
            </a:r>
            <a:r>
              <a:rPr/>
              <a:t>start.</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r>
              <a:rPr/>
              <a:t> </a:t>
            </a:r>
            <a:r>
              <a:rPr/>
              <a:t>(Frieden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Interview</a:t>
            </a:r>
            <a:r>
              <a:rPr/>
              <a:t> </a:t>
            </a:r>
            <a:r>
              <a:rPr/>
              <a:t>Survey</a:t>
            </a:r>
            <a:r>
              <a:rPr/>
              <a:t> </a:t>
            </a:r>
            <a:r>
              <a:rPr/>
              <a:t>(NHIS)</a:t>
            </a:r>
            <a:r>
              <a:rPr/>
              <a:t> </a:t>
            </a:r>
            <a:r>
              <a:rPr/>
              <a:t>conducts</a:t>
            </a:r>
            <a:r>
              <a:rPr/>
              <a:t> </a:t>
            </a:r>
            <a:r>
              <a:rPr/>
              <a:t>in</a:t>
            </a:r>
            <a:r>
              <a:rPr/>
              <a:t> </a:t>
            </a:r>
            <a:r>
              <a:rPr/>
              <a:t>person</a:t>
            </a:r>
            <a:r>
              <a:rPr/>
              <a:t> </a:t>
            </a:r>
            <a:r>
              <a:rPr/>
              <a:t>interviews</a:t>
            </a:r>
            <a:r>
              <a:rPr/>
              <a:t> </a:t>
            </a:r>
            <a:r>
              <a:rPr/>
              <a:t>about</a:t>
            </a:r>
            <a:r>
              <a:rPr/>
              <a:t> </a:t>
            </a:r>
            <a:r>
              <a:rPr/>
              <a:t>the</a:t>
            </a:r>
            <a:r>
              <a:rPr/>
              <a:t> </a:t>
            </a:r>
            <a:r>
              <a:rPr/>
              <a:t>health</a:t>
            </a:r>
            <a:r>
              <a:rPr/>
              <a:t> </a:t>
            </a:r>
            <a:r>
              <a:rPr/>
              <a:t>status</a:t>
            </a:r>
            <a:r>
              <a:rPr/>
              <a:t> </a:t>
            </a:r>
            <a:r>
              <a:rPr/>
              <a:t>and</a:t>
            </a:r>
            <a:r>
              <a:rPr/>
              <a:t> </a:t>
            </a:r>
            <a:r>
              <a:rPr/>
              <a:t>health</a:t>
            </a:r>
            <a:r>
              <a:rPr/>
              <a:t> </a:t>
            </a:r>
            <a:r>
              <a:rPr/>
              <a:t>care</a:t>
            </a:r>
            <a:r>
              <a:rPr/>
              <a:t> </a:t>
            </a:r>
            <a:r>
              <a:rPr/>
              <a:t>access</a:t>
            </a:r>
            <a:r>
              <a:rPr/>
              <a:t> </a:t>
            </a:r>
            <a:r>
              <a:rPr/>
              <a:t>for</a:t>
            </a:r>
            <a:r>
              <a:rPr/>
              <a:t> </a:t>
            </a:r>
            <a:r>
              <a:rPr/>
              <a:t>35</a:t>
            </a:r>
            <a:r>
              <a:rPr/>
              <a:t> </a:t>
            </a:r>
            <a:r>
              <a:rPr/>
              <a:t>thousand</a:t>
            </a:r>
            <a:r>
              <a:rPr/>
              <a:t> </a:t>
            </a:r>
            <a:r>
              <a:rPr/>
              <a:t>households</a:t>
            </a:r>
            <a:r>
              <a:rPr/>
              <a:t> </a:t>
            </a:r>
            <a:r>
              <a:rPr/>
              <a:t>per</a:t>
            </a:r>
            <a:r>
              <a:rPr/>
              <a:t> </a:t>
            </a:r>
            <a:r>
              <a:rPr/>
              <a:t>year,</a:t>
            </a:r>
            <a:r>
              <a:rPr/>
              <a:t> </a:t>
            </a:r>
            <a:r>
              <a:rPr/>
              <a:t>with</a:t>
            </a:r>
            <a:r>
              <a:rPr/>
              <a:t> </a:t>
            </a:r>
            <a:r>
              <a:rPr/>
              <a:t>information</a:t>
            </a:r>
            <a:r>
              <a:rPr/>
              <a:t> </a:t>
            </a:r>
            <a:r>
              <a:rPr/>
              <a:t>collected</a:t>
            </a:r>
            <a:r>
              <a:rPr/>
              <a:t> </a:t>
            </a:r>
            <a:r>
              <a:rPr/>
              <a:t>about</a:t>
            </a:r>
            <a:r>
              <a:rPr/>
              <a:t> </a:t>
            </a:r>
            <a:r>
              <a:rPr/>
              <a:t>the</a:t>
            </a:r>
            <a:r>
              <a:rPr/>
              <a:t> </a:t>
            </a:r>
            <a:r>
              <a:rPr/>
              <a:t>household</a:t>
            </a:r>
            <a:r>
              <a:rPr/>
              <a:t> </a:t>
            </a:r>
            <a:r>
              <a:rPr/>
              <a:t>as</a:t>
            </a:r>
            <a:r>
              <a:rPr/>
              <a:t> </a:t>
            </a:r>
            <a:r>
              <a:rPr/>
              <a:t>a</a:t>
            </a:r>
            <a:r>
              <a:rPr/>
              <a:t> </a:t>
            </a:r>
            <a:r>
              <a:rPr/>
              <a:t>whole</a:t>
            </a:r>
            <a:r>
              <a:rPr/>
              <a:t> </a:t>
            </a:r>
            <a:r>
              <a:rPr/>
              <a:t>and</a:t>
            </a:r>
            <a:r>
              <a:rPr/>
              <a:t> </a:t>
            </a:r>
            <a:r>
              <a:rPr/>
              <a:t>for</a:t>
            </a:r>
            <a:r>
              <a:rPr/>
              <a:t> </a:t>
            </a:r>
            <a:r>
              <a:rPr/>
              <a:t>one</a:t>
            </a:r>
            <a:r>
              <a:rPr/>
              <a:t> </a:t>
            </a:r>
            <a:r>
              <a:rPr/>
              <a:t>randomly</a:t>
            </a:r>
            <a:r>
              <a:rPr/>
              <a:t> </a:t>
            </a:r>
            <a:r>
              <a:rPr/>
              <a:t>selected</a:t>
            </a:r>
            <a:r>
              <a:rPr/>
              <a:t> </a:t>
            </a:r>
            <a:r>
              <a:rPr/>
              <a:t>adult</a:t>
            </a:r>
            <a:r>
              <a:rPr/>
              <a:t> </a:t>
            </a:r>
            <a:r>
              <a:rPr/>
              <a:t>and</a:t>
            </a:r>
            <a:r>
              <a:rPr/>
              <a:t> </a:t>
            </a:r>
            <a:r>
              <a:rPr/>
              <a:t>one</a:t>
            </a:r>
            <a:r>
              <a:rPr/>
              <a:t> </a:t>
            </a:r>
            <a:r>
              <a:rPr/>
              <a:t>randomly</a:t>
            </a:r>
            <a:r>
              <a:rPr/>
              <a:t> </a:t>
            </a:r>
            <a:r>
              <a:rPr/>
              <a:t>selected</a:t>
            </a:r>
            <a:r>
              <a:rPr/>
              <a:t> </a:t>
            </a:r>
            <a:r>
              <a:rPr/>
              <a:t>child</a:t>
            </a:r>
            <a:r>
              <a:rPr/>
              <a:t> </a:t>
            </a:r>
            <a:r>
              <a:rPr/>
              <a:t>(if</a:t>
            </a:r>
            <a:r>
              <a:rPr/>
              <a:t> </a:t>
            </a:r>
            <a:r>
              <a:rPr/>
              <a:t>one</a:t>
            </a:r>
            <a:r>
              <a:rPr/>
              <a:t> </a:t>
            </a:r>
            <a:r>
              <a:rPr/>
              <a:t>is</a:t>
            </a:r>
            <a:r>
              <a:rPr/>
              <a:t> </a:t>
            </a:r>
            <a:r>
              <a:rPr/>
              <a:t>available)</a:t>
            </a:r>
            <a:r>
              <a:rPr/>
              <a:t> </a:t>
            </a:r>
            <a:r>
              <a:rPr/>
              <a:t>in</a:t>
            </a:r>
            <a:r>
              <a:rPr/>
              <a:t> </a:t>
            </a:r>
            <a:r>
              <a:rPr/>
              <a:t>that</a:t>
            </a:r>
            <a:r>
              <a:rPr/>
              <a:t> </a:t>
            </a:r>
            <a:r>
              <a:rPr/>
              <a:t>household</a:t>
            </a:r>
            <a:r>
              <a:rPr/>
              <a:t> </a:t>
            </a:r>
            <a:r>
              <a:rPr/>
              <a:t>(Parsons</a:t>
            </a:r>
            <a:r>
              <a:rPr/>
              <a:t> </a:t>
            </a:r>
            <a:r>
              <a:rPr/>
              <a:t>2014).</a:t>
            </a:r>
            <a:r>
              <a:rPr/>
              <a:t> </a:t>
            </a:r>
            <a:r>
              <a:rPr/>
              <a:t>NHIS</a:t>
            </a:r>
            <a:r>
              <a:rPr/>
              <a:t> </a:t>
            </a:r>
            <a:r>
              <a:rPr/>
              <a:t>has</a:t>
            </a:r>
            <a:r>
              <a:rPr/>
              <a:t> </a:t>
            </a:r>
            <a:r>
              <a:rPr/>
              <a:t>been</a:t>
            </a:r>
            <a:r>
              <a:rPr/>
              <a:t> </a:t>
            </a:r>
            <a:r>
              <a:rPr/>
              <a:t>used</a:t>
            </a:r>
            <a:r>
              <a:rPr/>
              <a:t> </a:t>
            </a:r>
            <a:r>
              <a:rPr/>
              <a:t>to</a:t>
            </a:r>
            <a:r>
              <a:rPr/>
              <a:t> </a:t>
            </a:r>
            <a:r>
              <a:rPr/>
              <a:t>assess</a:t>
            </a:r>
            <a:r>
              <a:rPr/>
              <a:t> </a:t>
            </a:r>
            <a:r>
              <a:rPr/>
              <a:t>health</a:t>
            </a:r>
            <a:r>
              <a:rPr/>
              <a:t> </a:t>
            </a:r>
            <a:r>
              <a:rPr/>
              <a:t>insurance</a:t>
            </a:r>
            <a:r>
              <a:rPr/>
              <a:t> </a:t>
            </a:r>
            <a:r>
              <a:rPr/>
              <a:t>coverage</a:t>
            </a:r>
            <a:r>
              <a:rPr/>
              <a:t> </a:t>
            </a:r>
            <a:r>
              <a:rPr/>
              <a:t>(Martinez</a:t>
            </a:r>
            <a:r>
              <a:rPr/>
              <a:t> </a:t>
            </a:r>
            <a:r>
              <a:rPr/>
              <a:t>2016),</a:t>
            </a:r>
            <a:r>
              <a:rPr/>
              <a:t> </a:t>
            </a:r>
            <a:r>
              <a:rPr/>
              <a:t>the</a:t>
            </a:r>
            <a:r>
              <a:rPr/>
              <a:t> </a:t>
            </a:r>
            <a:r>
              <a:rPr/>
              <a:t>effect</a:t>
            </a:r>
            <a:r>
              <a:rPr/>
              <a:t> </a:t>
            </a:r>
            <a:r>
              <a:rPr/>
              <a:t>of</a:t>
            </a:r>
            <a:r>
              <a:rPr/>
              <a:t> </a:t>
            </a:r>
            <a:r>
              <a:rPr/>
              <a:t>physical</a:t>
            </a:r>
            <a:r>
              <a:rPr/>
              <a:t> </a:t>
            </a:r>
            <a:r>
              <a:rPr/>
              <a:t>activity</a:t>
            </a:r>
            <a:r>
              <a:rPr/>
              <a:t> </a:t>
            </a:r>
            <a:r>
              <a:rPr/>
              <a:t>on</a:t>
            </a:r>
            <a:r>
              <a:rPr/>
              <a:t> </a:t>
            </a:r>
            <a:r>
              <a:rPr/>
              <a:t>health</a:t>
            </a:r>
            <a:r>
              <a:rPr/>
              <a:t> </a:t>
            </a:r>
            <a:r>
              <a:rPr/>
              <a:t>(Carlson</a:t>
            </a:r>
            <a:r>
              <a:rPr/>
              <a:t> </a:t>
            </a:r>
            <a:r>
              <a:rPr/>
              <a:t>2016),</a:t>
            </a:r>
            <a:r>
              <a:rPr/>
              <a:t> </a:t>
            </a:r>
            <a:r>
              <a:rPr/>
              <a:t>and</a:t>
            </a:r>
            <a:r>
              <a:rPr/>
              <a:t> </a:t>
            </a:r>
            <a:r>
              <a:rPr/>
              <a:t>the</a:t>
            </a:r>
            <a:r>
              <a:rPr/>
              <a:t> </a:t>
            </a:r>
            <a:r>
              <a:rPr/>
              <a:t>utilization</a:t>
            </a:r>
            <a:r>
              <a:rPr/>
              <a:t> </a:t>
            </a:r>
            <a:r>
              <a:rPr/>
              <a:t>of</a:t>
            </a:r>
            <a:r>
              <a:rPr/>
              <a:t> </a:t>
            </a:r>
            <a:r>
              <a:rPr/>
              <a:t>cancer</a:t>
            </a:r>
            <a:r>
              <a:rPr/>
              <a:t> </a:t>
            </a:r>
            <a:r>
              <a:rPr/>
              <a:t>screening</a:t>
            </a:r>
            <a:r>
              <a:rPr/>
              <a:t> </a:t>
            </a:r>
            <a:r>
              <a:rPr/>
              <a:t>(White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and</a:t>
            </a:r>
            <a:r>
              <a:rPr/>
              <a:t> </a:t>
            </a:r>
            <a:r>
              <a:rPr/>
              <a:t>Nutrition</a:t>
            </a:r>
            <a:r>
              <a:rPr/>
              <a:t> </a:t>
            </a:r>
            <a:r>
              <a:rPr/>
              <a:t>Examination</a:t>
            </a:r>
            <a:r>
              <a:rPr/>
              <a:t> </a:t>
            </a:r>
            <a:r>
              <a:rPr/>
              <a:t>Survey</a:t>
            </a:r>
            <a:r>
              <a:rPr/>
              <a:t> </a:t>
            </a:r>
            <a:r>
              <a:rPr/>
              <a:t>(NHANES)</a:t>
            </a:r>
            <a:r>
              <a:rPr/>
              <a:t> </a:t>
            </a:r>
            <a:r>
              <a:rPr/>
              <a:t>conducts</a:t>
            </a:r>
            <a:r>
              <a:rPr/>
              <a:t> </a:t>
            </a:r>
            <a:r>
              <a:rPr/>
              <a:t>in</a:t>
            </a:r>
            <a:r>
              <a:rPr/>
              <a:t> </a:t>
            </a:r>
            <a:r>
              <a:rPr/>
              <a:t>person</a:t>
            </a:r>
            <a:r>
              <a:rPr/>
              <a:t> </a:t>
            </a:r>
            <a:r>
              <a:rPr/>
              <a:t>interviews</a:t>
            </a:r>
            <a:r>
              <a:rPr/>
              <a:t> </a:t>
            </a:r>
            <a:r>
              <a:rPr/>
              <a:t>about</a:t>
            </a:r>
            <a:r>
              <a:rPr/>
              <a:t> </a:t>
            </a:r>
            <a:r>
              <a:rPr/>
              <a:t>the</a:t>
            </a:r>
            <a:r>
              <a:rPr/>
              <a:t> </a:t>
            </a:r>
            <a:r>
              <a:rPr/>
              <a:t>diet</a:t>
            </a:r>
            <a:r>
              <a:rPr/>
              <a:t> </a:t>
            </a:r>
            <a:r>
              <a:rPr/>
              <a:t>and</a:t>
            </a:r>
            <a:r>
              <a:rPr/>
              <a:t> </a:t>
            </a:r>
            <a:r>
              <a:rPr/>
              <a:t>health</a:t>
            </a:r>
            <a:r>
              <a:rPr/>
              <a:t> </a:t>
            </a:r>
            <a:r>
              <a:rPr/>
              <a:t>of</a:t>
            </a:r>
            <a:r>
              <a:rPr/>
              <a:t> </a:t>
            </a:r>
            <a:r>
              <a:rPr/>
              <a:t>roughly</a:t>
            </a:r>
            <a:r>
              <a:rPr/>
              <a:t> </a:t>
            </a:r>
            <a:r>
              <a:rPr/>
              <a:t>five</a:t>
            </a:r>
            <a:r>
              <a:rPr/>
              <a:t> </a:t>
            </a:r>
            <a:r>
              <a:rPr/>
              <a:t>thousand</a:t>
            </a:r>
            <a:r>
              <a:rPr/>
              <a:t> </a:t>
            </a:r>
            <a:r>
              <a:rPr/>
              <a:t>participants</a:t>
            </a:r>
            <a:r>
              <a:rPr/>
              <a:t> </a:t>
            </a:r>
            <a:r>
              <a:rPr/>
              <a:t>per</a:t>
            </a:r>
            <a:r>
              <a:rPr/>
              <a:t> </a:t>
            </a:r>
            <a:r>
              <a:rPr/>
              <a:t>year</a:t>
            </a:r>
            <a:r>
              <a:rPr/>
              <a:t> </a:t>
            </a:r>
            <a:r>
              <a:rPr/>
              <a:t>combined</a:t>
            </a:r>
            <a:r>
              <a:rPr/>
              <a:t> </a:t>
            </a:r>
            <a:r>
              <a:rPr/>
              <a:t>with</a:t>
            </a:r>
            <a:r>
              <a:rPr/>
              <a:t> </a:t>
            </a:r>
            <a:r>
              <a:rPr/>
              <a:t>a</a:t>
            </a:r>
            <a:r>
              <a:rPr/>
              <a:t> </a:t>
            </a:r>
            <a:r>
              <a:rPr/>
              <a:t>physical</a:t>
            </a:r>
            <a:r>
              <a:rPr/>
              <a:t> </a:t>
            </a:r>
            <a:r>
              <a:rPr/>
              <a:t>exam</a:t>
            </a:r>
            <a:r>
              <a:rPr/>
              <a:t> </a:t>
            </a:r>
            <a:r>
              <a:rPr/>
              <a:t>for</a:t>
            </a:r>
            <a:r>
              <a:rPr/>
              <a:t> </a:t>
            </a:r>
            <a:r>
              <a:rPr/>
              <a:t>each</a:t>
            </a:r>
            <a:r>
              <a:rPr/>
              <a:t> </a:t>
            </a:r>
            <a:r>
              <a:rPr/>
              <a:t>participant</a:t>
            </a:r>
            <a:r>
              <a:rPr/>
              <a:t> </a:t>
            </a:r>
            <a:r>
              <a:rPr/>
              <a:t>(Johnson</a:t>
            </a:r>
            <a:r>
              <a:rPr/>
              <a:t> </a:t>
            </a:r>
            <a:r>
              <a:rPr/>
              <a:t>2014).</a:t>
            </a:r>
            <a:r>
              <a:rPr/>
              <a:t> </a:t>
            </a:r>
            <a:r>
              <a:rPr/>
              <a:t>Sera,</a:t>
            </a:r>
            <a:r>
              <a:rPr/>
              <a:t> </a:t>
            </a:r>
            <a:r>
              <a:rPr/>
              <a:t>plasma,</a:t>
            </a:r>
            <a:r>
              <a:rPr/>
              <a:t> </a:t>
            </a:r>
            <a:r>
              <a:rPr/>
              <a:t>and</a:t>
            </a:r>
            <a:r>
              <a:rPr/>
              <a:t> </a:t>
            </a:r>
            <a:r>
              <a:rPr/>
              <a:t>urine</a:t>
            </a:r>
            <a:r>
              <a:rPr/>
              <a:t> </a:t>
            </a:r>
            <a:r>
              <a:rPr/>
              <a:t>are</a:t>
            </a:r>
            <a:r>
              <a:rPr/>
              <a:t> </a:t>
            </a:r>
            <a:r>
              <a:rPr/>
              <a:t>collected</a:t>
            </a:r>
            <a:r>
              <a:rPr/>
              <a:t> </a:t>
            </a:r>
            <a:r>
              <a:rPr/>
              <a:t>during</a:t>
            </a:r>
            <a:r>
              <a:rPr/>
              <a:t> </a:t>
            </a:r>
            <a:r>
              <a:rPr/>
              <a:t>the</a:t>
            </a:r>
            <a:r>
              <a:rPr/>
              <a:t> </a:t>
            </a:r>
            <a:r>
              <a:rPr/>
              <a:t>physical</a:t>
            </a:r>
            <a:r>
              <a:rPr/>
              <a:t> </a:t>
            </a:r>
            <a:r>
              <a:rPr/>
              <a:t>exam.</a:t>
            </a:r>
            <a:r>
              <a:rPr/>
              <a:t> </a:t>
            </a:r>
            <a:r>
              <a:rPr/>
              <a:t>Genetic</a:t>
            </a:r>
            <a:r>
              <a:rPr/>
              <a:t> </a:t>
            </a:r>
            <a:r>
              <a:rPr/>
              <a:t>information</a:t>
            </a:r>
            <a:r>
              <a:rPr/>
              <a:t> </a:t>
            </a:r>
            <a:r>
              <a:rPr/>
              <a:t>is</a:t>
            </a:r>
            <a:r>
              <a:rPr/>
              <a:t> </a:t>
            </a:r>
            <a:r>
              <a:rPr/>
              <a:t>extracted</a:t>
            </a:r>
            <a:r>
              <a:rPr/>
              <a:t> </a:t>
            </a:r>
            <a:r>
              <a:rPr/>
              <a:t>from</a:t>
            </a:r>
            <a:r>
              <a:rPr/>
              <a:t> </a:t>
            </a:r>
            <a:r>
              <a:rPr/>
              <a:t>the</a:t>
            </a:r>
            <a:r>
              <a:rPr/>
              <a:t> </a:t>
            </a:r>
            <a:r>
              <a:rPr/>
              <a:t>sera</a:t>
            </a:r>
            <a:r>
              <a:rPr/>
              <a:t> </a:t>
            </a:r>
            <a:r>
              <a:rPr/>
              <a:t>specimens,</a:t>
            </a:r>
            <a:r>
              <a:rPr/>
              <a:t> </a:t>
            </a:r>
            <a:r>
              <a:rPr/>
              <a:t>though</a:t>
            </a:r>
            <a:r>
              <a:rPr/>
              <a:t> </a:t>
            </a:r>
            <a:r>
              <a:rPr/>
              <a:t>consent</a:t>
            </a:r>
            <a:r>
              <a:rPr/>
              <a:t> </a:t>
            </a:r>
            <a:r>
              <a:rPr/>
              <a:t>rates</a:t>
            </a:r>
            <a:r>
              <a:rPr/>
              <a:t> </a:t>
            </a:r>
            <a:r>
              <a:rPr/>
              <a:t>among</a:t>
            </a:r>
            <a:r>
              <a:rPr/>
              <a:t> </a:t>
            </a:r>
            <a:r>
              <a:rPr/>
              <a:t>various</a:t>
            </a:r>
            <a:r>
              <a:rPr/>
              <a:t> </a:t>
            </a:r>
            <a:r>
              <a:rPr/>
              <a:t>ethnic</a:t>
            </a:r>
            <a:r>
              <a:rPr/>
              <a:t> </a:t>
            </a:r>
            <a:r>
              <a:rPr/>
              <a:t>groups</a:t>
            </a:r>
            <a:r>
              <a:rPr/>
              <a:t> </a:t>
            </a:r>
            <a:r>
              <a:rPr/>
              <a:t>is</a:t>
            </a:r>
            <a:r>
              <a:rPr/>
              <a:t> </a:t>
            </a:r>
            <a:r>
              <a:rPr/>
              <a:t>uneven</a:t>
            </a:r>
            <a:r>
              <a:rPr/>
              <a:t> </a:t>
            </a:r>
            <a:r>
              <a:rPr/>
              <a:t>(Gabriel</a:t>
            </a:r>
            <a:r>
              <a:rPr/>
              <a:t> </a:t>
            </a:r>
            <a:r>
              <a:rPr/>
              <a:t>2014).</a:t>
            </a:r>
            <a:r>
              <a:rPr/>
              <a:t> </a:t>
            </a:r>
            <a:r>
              <a:rPr/>
              <a:t>NHANES</a:t>
            </a:r>
            <a:r>
              <a:rPr/>
              <a:t> </a:t>
            </a:r>
            <a:r>
              <a:rPr/>
              <a:t>has</a:t>
            </a:r>
            <a:r>
              <a:rPr/>
              <a:t> </a:t>
            </a:r>
            <a:r>
              <a:rPr/>
              <a:t>been</a:t>
            </a:r>
            <a:r>
              <a:rPr/>
              <a:t> </a:t>
            </a:r>
            <a:r>
              <a:rPr/>
              <a:t>used</a:t>
            </a:r>
            <a:r>
              <a:rPr/>
              <a:t> </a:t>
            </a:r>
            <a:r>
              <a:rPr/>
              <a:t>to</a:t>
            </a:r>
            <a:r>
              <a:rPr/>
              <a:t> </a:t>
            </a:r>
            <a:r>
              <a:rPr/>
              <a:t>identify</a:t>
            </a:r>
            <a:r>
              <a:rPr/>
              <a:t> </a:t>
            </a:r>
            <a:r>
              <a:rPr/>
              <a:t>dietary</a:t>
            </a:r>
            <a:r>
              <a:rPr/>
              <a:t> </a:t>
            </a:r>
            <a:r>
              <a:rPr/>
              <a:t>trends</a:t>
            </a:r>
            <a:r>
              <a:rPr/>
              <a:t> </a:t>
            </a:r>
            <a:r>
              <a:rPr/>
              <a:t>in</a:t>
            </a:r>
            <a:r>
              <a:rPr/>
              <a:t> </a:t>
            </a:r>
            <a:r>
              <a:rPr/>
              <a:t>patients</a:t>
            </a:r>
            <a:r>
              <a:rPr/>
              <a:t> </a:t>
            </a:r>
            <a:r>
              <a:rPr/>
              <a:t>with</a:t>
            </a:r>
            <a:r>
              <a:rPr/>
              <a:t> </a:t>
            </a:r>
            <a:r>
              <a:rPr/>
              <a:t>diabetes</a:t>
            </a:r>
            <a:r>
              <a:rPr/>
              <a:t> </a:t>
            </a:r>
            <a:r>
              <a:rPr/>
              <a:t>(Casagrande</a:t>
            </a:r>
            <a:r>
              <a:rPr/>
              <a:t> </a:t>
            </a:r>
            <a:r>
              <a:rPr/>
              <a:t>2017),</a:t>
            </a:r>
            <a:r>
              <a:rPr/>
              <a:t> </a:t>
            </a:r>
            <a:r>
              <a:rPr/>
              <a:t>the</a:t>
            </a:r>
            <a:r>
              <a:rPr/>
              <a:t> </a:t>
            </a:r>
            <a:r>
              <a:rPr/>
              <a:t>relationship</a:t>
            </a:r>
            <a:r>
              <a:rPr/>
              <a:t> </a:t>
            </a:r>
            <a:r>
              <a:rPr/>
              <a:t>between</a:t>
            </a:r>
            <a:r>
              <a:rPr/>
              <a:t> </a:t>
            </a:r>
            <a:r>
              <a:rPr/>
              <a:t>inadequate</a:t>
            </a:r>
            <a:r>
              <a:rPr/>
              <a:t> </a:t>
            </a:r>
            <a:r>
              <a:rPr/>
              <a:t>hydration</a:t>
            </a:r>
            <a:r>
              <a:rPr/>
              <a:t> </a:t>
            </a:r>
            <a:r>
              <a:rPr/>
              <a:t>and</a:t>
            </a:r>
            <a:r>
              <a:rPr/>
              <a:t> </a:t>
            </a:r>
            <a:r>
              <a:rPr/>
              <a:t>obesity</a:t>
            </a:r>
            <a:r>
              <a:rPr/>
              <a:t> </a:t>
            </a:r>
            <a:r>
              <a:rPr/>
              <a:t>(Chang</a:t>
            </a:r>
            <a:r>
              <a:rPr/>
              <a:t> </a:t>
            </a:r>
            <a:r>
              <a:rPr/>
              <a:t>2016),</a:t>
            </a:r>
            <a:r>
              <a:rPr/>
              <a:t> </a:t>
            </a:r>
            <a:r>
              <a:rPr/>
              <a:t>and</a:t>
            </a:r>
            <a:r>
              <a:rPr/>
              <a:t> </a:t>
            </a:r>
            <a:r>
              <a:rPr/>
              <a:t>the</a:t>
            </a:r>
            <a:r>
              <a:rPr/>
              <a:t> </a:t>
            </a:r>
            <a:r>
              <a:rPr/>
              <a:t>association</a:t>
            </a:r>
            <a:r>
              <a:rPr/>
              <a:t> </a:t>
            </a:r>
            <a:r>
              <a:rPr/>
              <a:t>of</a:t>
            </a:r>
            <a:r>
              <a:rPr/>
              <a:t> </a:t>
            </a:r>
            <a:r>
              <a:rPr/>
              <a:t>Vitamin</a:t>
            </a:r>
            <a:r>
              <a:rPr/>
              <a:t> </a:t>
            </a:r>
            <a:r>
              <a:rPr/>
              <a:t>D</a:t>
            </a:r>
            <a:r>
              <a:rPr/>
              <a:t> </a:t>
            </a:r>
            <a:r>
              <a:rPr/>
              <a:t>levels</a:t>
            </a:r>
            <a:r>
              <a:rPr/>
              <a:t> </a:t>
            </a:r>
            <a:r>
              <a:rPr/>
              <a:t>and</a:t>
            </a:r>
            <a:r>
              <a:rPr/>
              <a:t> </a:t>
            </a:r>
            <a:r>
              <a:rPr/>
              <a:t>telomere</a:t>
            </a:r>
            <a:r>
              <a:rPr/>
              <a:t> </a:t>
            </a:r>
            <a:r>
              <a:rPr/>
              <a:t>length</a:t>
            </a:r>
            <a:r>
              <a:rPr/>
              <a:t> </a:t>
            </a:r>
            <a:r>
              <a:rPr/>
              <a:t>(Beilfuss</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Behavioral</a:t>
            </a:r>
            <a:r>
              <a:rPr/>
              <a:t> </a:t>
            </a:r>
            <a:r>
              <a:rPr/>
              <a:t>Risk</a:t>
            </a:r>
            <a:r>
              <a:rPr/>
              <a:t> </a:t>
            </a:r>
            <a:r>
              <a:rPr/>
              <a:t>Factor</a:t>
            </a:r>
            <a:r>
              <a:rPr/>
              <a:t> </a:t>
            </a:r>
            <a:r>
              <a:rPr/>
              <a:t>Surveillance</a:t>
            </a:r>
            <a:r>
              <a:rPr/>
              <a:t> </a:t>
            </a:r>
            <a:r>
              <a:rPr/>
              <a:t>System</a:t>
            </a:r>
            <a:r>
              <a:rPr/>
              <a:t> </a:t>
            </a:r>
            <a:r>
              <a:rPr/>
              <a:t>(BRFSS)</a:t>
            </a:r>
            <a:r>
              <a:rPr/>
              <a:t> </a:t>
            </a:r>
            <a:r>
              <a:rPr/>
              <a:t>conducts</a:t>
            </a:r>
            <a:r>
              <a:rPr/>
              <a:t> </a:t>
            </a:r>
            <a:r>
              <a:rPr/>
              <a:t>telephone</a:t>
            </a:r>
            <a:r>
              <a:rPr/>
              <a:t> </a:t>
            </a:r>
            <a:r>
              <a:rPr/>
              <a:t>surveys</a:t>
            </a:r>
            <a:r>
              <a:rPr/>
              <a:t> </a:t>
            </a:r>
            <a:r>
              <a:rPr/>
              <a:t>of</a:t>
            </a:r>
            <a:r>
              <a:rPr/>
              <a:t> </a:t>
            </a:r>
            <a:r>
              <a:rPr/>
              <a:t>chronic</a:t>
            </a:r>
            <a:r>
              <a:rPr/>
              <a:t> </a:t>
            </a:r>
            <a:r>
              <a:rPr/>
              <a:t>conditions</a:t>
            </a:r>
            <a:r>
              <a:rPr/>
              <a:t> </a:t>
            </a:r>
            <a:r>
              <a:rPr/>
              <a:t>and</a:t>
            </a:r>
            <a:r>
              <a:rPr/>
              <a:t> </a:t>
            </a:r>
            <a:r>
              <a:rPr/>
              <a:t>health</a:t>
            </a:r>
            <a:r>
              <a:rPr/>
              <a:t> </a:t>
            </a:r>
            <a:r>
              <a:rPr/>
              <a:t>risk</a:t>
            </a:r>
            <a:r>
              <a:rPr/>
              <a:t> </a:t>
            </a:r>
            <a:r>
              <a:rPr/>
              <a:t>behaviors</a:t>
            </a:r>
            <a:r>
              <a:rPr/>
              <a:t> </a:t>
            </a:r>
            <a:r>
              <a:rPr/>
              <a:t>using</a:t>
            </a:r>
            <a:r>
              <a:rPr/>
              <a:t> </a:t>
            </a:r>
            <a:r>
              <a:rPr/>
              <a:t>random</a:t>
            </a:r>
            <a:r>
              <a:rPr/>
              <a:t> </a:t>
            </a:r>
            <a:r>
              <a:rPr/>
              <a:t>digit</a:t>
            </a:r>
            <a:r>
              <a:rPr/>
              <a:t> </a:t>
            </a:r>
            <a:r>
              <a:rPr/>
              <a:t>dialing</a:t>
            </a:r>
            <a:r>
              <a:rPr/>
              <a:t> </a:t>
            </a:r>
            <a:r>
              <a:rPr/>
              <a:t>(including</a:t>
            </a:r>
            <a:r>
              <a:rPr/>
              <a:t> </a:t>
            </a:r>
            <a:r>
              <a:rPr/>
              <a:t>cell</a:t>
            </a:r>
            <a:r>
              <a:rPr/>
              <a:t> </a:t>
            </a:r>
            <a:r>
              <a:rPr/>
              <a:t>phone</a:t>
            </a:r>
            <a:r>
              <a:rPr/>
              <a:t> </a:t>
            </a:r>
            <a:r>
              <a:rPr/>
              <a:t>numbers</a:t>
            </a:r>
            <a:r>
              <a:rPr/>
              <a:t> </a:t>
            </a:r>
            <a:r>
              <a:rPr/>
              <a:t>from</a:t>
            </a:r>
            <a:r>
              <a:rPr/>
              <a:t> </a:t>
            </a:r>
            <a:r>
              <a:rPr/>
              <a:t>2008</a:t>
            </a:r>
            <a:r>
              <a:rPr/>
              <a:t> </a:t>
            </a:r>
            <a:r>
              <a:rPr/>
              <a:t>onward)</a:t>
            </a:r>
            <a:r>
              <a:rPr/>
              <a:t> </a:t>
            </a:r>
            <a:r>
              <a:rPr/>
              <a:t>for</a:t>
            </a:r>
            <a:r>
              <a:rPr/>
              <a:t> </a:t>
            </a:r>
            <a:r>
              <a:rPr/>
              <a:t>400</a:t>
            </a:r>
            <a:r>
              <a:rPr/>
              <a:t> </a:t>
            </a:r>
            <a:r>
              <a:rPr/>
              <a:t>thousand</a:t>
            </a:r>
            <a:r>
              <a:rPr/>
              <a:t> </a:t>
            </a:r>
            <a:r>
              <a:rPr/>
              <a:t>participants</a:t>
            </a:r>
            <a:r>
              <a:rPr/>
              <a:t> </a:t>
            </a:r>
            <a:r>
              <a:rPr/>
              <a:t>per</a:t>
            </a:r>
            <a:r>
              <a:rPr/>
              <a:t> </a:t>
            </a:r>
            <a:r>
              <a:rPr/>
              <a:t>year.</a:t>
            </a:r>
            <a:r>
              <a:rPr/>
              <a:t> </a:t>
            </a:r>
            <a:r>
              <a:rPr/>
              <a:t>This</a:t>
            </a:r>
            <a:r>
              <a:rPr/>
              <a:t> </a:t>
            </a:r>
            <a:r>
              <a:rPr/>
              <a:t>represents</a:t>
            </a:r>
            <a:r>
              <a:rPr/>
              <a:t> </a:t>
            </a:r>
            <a:r>
              <a:rPr/>
              <a:t>the</a:t>
            </a:r>
            <a:r>
              <a:rPr/>
              <a:t> </a:t>
            </a:r>
            <a:r>
              <a:rPr/>
              <a:t>largest</a:t>
            </a:r>
            <a:r>
              <a:rPr/>
              <a:t> </a:t>
            </a:r>
            <a:r>
              <a:rPr/>
              <a:t>telephone</a:t>
            </a:r>
            <a:r>
              <a:rPr/>
              <a:t> </a:t>
            </a:r>
            <a:r>
              <a:rPr/>
              <a:t>survey</a:t>
            </a:r>
            <a:r>
              <a:rPr/>
              <a:t> </a:t>
            </a:r>
            <a:r>
              <a:rPr/>
              <a:t>in</a:t>
            </a:r>
            <a:r>
              <a:rPr/>
              <a:t> </a:t>
            </a:r>
            <a:r>
              <a:rPr/>
              <a:t>the</a:t>
            </a:r>
            <a:r>
              <a:rPr/>
              <a:t> </a:t>
            </a:r>
            <a:r>
              <a:rPr/>
              <a:t>world</a:t>
            </a:r>
            <a:r>
              <a:rPr/>
              <a:t> </a:t>
            </a:r>
            <a:r>
              <a:rPr/>
              <a:t>(Pierannunzi</a:t>
            </a:r>
            <a:r>
              <a:rPr/>
              <a:t> </a:t>
            </a:r>
            <a:r>
              <a:rPr/>
              <a:t>2013).</a:t>
            </a:r>
            <a:r>
              <a:rPr/>
              <a:t> </a:t>
            </a:r>
            <a:r>
              <a:rPr/>
              <a:t>This</a:t>
            </a:r>
            <a:r>
              <a:rPr/>
              <a:t> </a:t>
            </a:r>
            <a:r>
              <a:rPr/>
              <a:t>survey</a:t>
            </a:r>
            <a:r>
              <a:rPr/>
              <a:t> </a:t>
            </a:r>
            <a:r>
              <a:rPr/>
              <a:t>has</a:t>
            </a:r>
            <a:r>
              <a:rPr/>
              <a:t> </a:t>
            </a:r>
            <a:r>
              <a:rPr/>
              <a:t>been</a:t>
            </a:r>
            <a:r>
              <a:rPr/>
              <a:t> </a:t>
            </a:r>
            <a:r>
              <a:rPr/>
              <a:t>used</a:t>
            </a:r>
            <a:r>
              <a:rPr/>
              <a:t> </a:t>
            </a:r>
            <a:r>
              <a:rPr/>
              <a:t>to</a:t>
            </a:r>
            <a:r>
              <a:rPr/>
              <a:t> </a:t>
            </a:r>
            <a:r>
              <a:rPr/>
              <a:t>identify</a:t>
            </a:r>
            <a:r>
              <a:rPr/>
              <a:t> </a:t>
            </a:r>
            <a:r>
              <a:rPr/>
              <a:t>time</a:t>
            </a:r>
            <a:r>
              <a:rPr/>
              <a:t> </a:t>
            </a:r>
            <a:r>
              <a:rPr/>
              <a:t>trends</a:t>
            </a:r>
            <a:r>
              <a:rPr/>
              <a:t> </a:t>
            </a:r>
            <a:r>
              <a:rPr/>
              <a:t>in</a:t>
            </a:r>
            <a:r>
              <a:rPr/>
              <a:t> </a:t>
            </a:r>
            <a:r>
              <a:rPr/>
              <a:t>asthma</a:t>
            </a:r>
            <a:r>
              <a:rPr/>
              <a:t> </a:t>
            </a:r>
            <a:r>
              <a:rPr/>
              <a:t>prevalence</a:t>
            </a:r>
            <a:r>
              <a:rPr/>
              <a:t> </a:t>
            </a:r>
            <a:r>
              <a:rPr/>
              <a:t>(Bhan</a:t>
            </a:r>
            <a:r>
              <a:rPr/>
              <a:t> </a:t>
            </a:r>
            <a:r>
              <a:rPr/>
              <a:t>2015),</a:t>
            </a:r>
            <a:r>
              <a:rPr/>
              <a:t> </a:t>
            </a:r>
            <a:r>
              <a:rPr/>
              <a:t>fall</a:t>
            </a:r>
            <a:r>
              <a:rPr/>
              <a:t> </a:t>
            </a:r>
            <a:r>
              <a:rPr/>
              <a:t>injuries</a:t>
            </a:r>
            <a:r>
              <a:rPr/>
              <a:t> </a:t>
            </a:r>
            <a:r>
              <a:rPr/>
              <a:t>among</a:t>
            </a:r>
            <a:r>
              <a:rPr/>
              <a:t> </a:t>
            </a:r>
            <a:r>
              <a:rPr/>
              <a:t>the</a:t>
            </a:r>
            <a:r>
              <a:rPr/>
              <a:t> </a:t>
            </a:r>
            <a:r>
              <a:rPr/>
              <a:t>elderly</a:t>
            </a:r>
            <a:r>
              <a:rPr/>
              <a:t> </a:t>
            </a:r>
            <a:r>
              <a:rPr/>
              <a:t>(Bergen</a:t>
            </a:r>
            <a:r>
              <a:rPr/>
              <a:t> </a:t>
            </a:r>
            <a:r>
              <a:rPr/>
              <a:t>2016),</a:t>
            </a:r>
            <a:r>
              <a:rPr/>
              <a:t> </a:t>
            </a:r>
            <a:r>
              <a:rPr/>
              <a:t>and</a:t>
            </a:r>
            <a:r>
              <a:rPr/>
              <a:t> </a:t>
            </a:r>
            <a:r>
              <a:rPr/>
              <a:t>mental</a:t>
            </a:r>
            <a:r>
              <a:rPr/>
              <a:t> </a:t>
            </a:r>
            <a:r>
              <a:rPr/>
              <a:t>health</a:t>
            </a:r>
            <a:r>
              <a:rPr/>
              <a:t> </a:t>
            </a:r>
            <a:r>
              <a:rPr/>
              <a:t>disparities</a:t>
            </a:r>
            <a:r>
              <a:rPr/>
              <a:t> </a:t>
            </a:r>
            <a:r>
              <a:rPr/>
              <a:t>between</a:t>
            </a:r>
            <a:r>
              <a:rPr/>
              <a:t> </a:t>
            </a:r>
            <a:r>
              <a:rPr/>
              <a:t>male</a:t>
            </a:r>
            <a:r>
              <a:rPr/>
              <a:t> </a:t>
            </a:r>
            <a:r>
              <a:rPr/>
              <a:t>and</a:t>
            </a:r>
            <a:r>
              <a:rPr/>
              <a:t> </a:t>
            </a:r>
            <a:r>
              <a:rPr/>
              <a:t>female</a:t>
            </a:r>
            <a:r>
              <a:rPr/>
              <a:t> </a:t>
            </a:r>
            <a:r>
              <a:rPr/>
              <a:t>caregivers</a:t>
            </a:r>
            <a:r>
              <a:rPr/>
              <a:t> </a:t>
            </a:r>
            <a:r>
              <a:rPr/>
              <a:t>(Edwards</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maintains</a:t>
            </a:r>
            <a:r>
              <a:rPr/>
              <a:t> </a:t>
            </a:r>
            <a:r>
              <a:rPr/>
              <a:t>the</a:t>
            </a:r>
            <a:r>
              <a:rPr/>
              <a:t> </a:t>
            </a:r>
            <a:r>
              <a:rPr/>
              <a:t>National</a:t>
            </a:r>
            <a:r>
              <a:rPr/>
              <a:t> </a:t>
            </a:r>
            <a:r>
              <a:rPr/>
              <a:t>Death</a:t>
            </a:r>
            <a:r>
              <a:rPr/>
              <a:t> </a:t>
            </a:r>
            <a:r>
              <a:rPr/>
              <a:t>Index</a:t>
            </a:r>
            <a:r>
              <a:rPr/>
              <a:t> </a:t>
            </a:r>
            <a:r>
              <a:rPr/>
              <a:t>(NDI),</a:t>
            </a:r>
            <a:r>
              <a:rPr/>
              <a:t> </a:t>
            </a:r>
            <a:r>
              <a:rPr/>
              <a:t>a</a:t>
            </a:r>
            <a:r>
              <a:rPr/>
              <a:t> </a:t>
            </a:r>
            <a:r>
              <a:rPr/>
              <a:t>centralized</a:t>
            </a:r>
            <a:r>
              <a:rPr/>
              <a:t> </a:t>
            </a:r>
            <a:r>
              <a:rPr/>
              <a:t>database</a:t>
            </a:r>
            <a:r>
              <a:rPr/>
              <a:t> </a:t>
            </a:r>
            <a:r>
              <a:rPr/>
              <a:t>of</a:t>
            </a:r>
            <a:r>
              <a:rPr/>
              <a:t> </a:t>
            </a:r>
            <a:r>
              <a:rPr/>
              <a:t>death</a:t>
            </a:r>
            <a:r>
              <a:rPr/>
              <a:t> </a:t>
            </a:r>
            <a:r>
              <a:rPr/>
              <a:t>certificate</a:t>
            </a:r>
            <a:r>
              <a:rPr/>
              <a:t> </a:t>
            </a:r>
            <a:r>
              <a:rPr/>
              <a:t>data</a:t>
            </a:r>
            <a:r>
              <a:rPr/>
              <a:t> </a:t>
            </a:r>
            <a:r>
              <a:rPr/>
              <a:t>collected</a:t>
            </a:r>
            <a:r>
              <a:rPr/>
              <a:t> </a:t>
            </a:r>
            <a:r>
              <a:rPr/>
              <a:t>from</a:t>
            </a:r>
            <a:r>
              <a:rPr/>
              <a:t> </a:t>
            </a:r>
            <a:r>
              <a:rPr/>
              <a:t>each</a:t>
            </a:r>
            <a:r>
              <a:rPr/>
              <a:t> </a:t>
            </a:r>
            <a:r>
              <a:rPr/>
              <a:t>of</a:t>
            </a:r>
            <a:r>
              <a:rPr/>
              <a:t> </a:t>
            </a:r>
            <a:r>
              <a:rPr/>
              <a:t>the</a:t>
            </a:r>
            <a:r>
              <a:rPr/>
              <a:t> </a:t>
            </a:r>
            <a:r>
              <a:rPr/>
              <a:t>50</a:t>
            </a:r>
            <a:r>
              <a:rPr/>
              <a:t> </a:t>
            </a:r>
            <a:r>
              <a:rPr/>
              <a:t>states</a:t>
            </a:r>
            <a:r>
              <a:rPr/>
              <a:t> </a:t>
            </a:r>
            <a:r>
              <a:rPr/>
              <a:t>and</a:t>
            </a:r>
            <a:r>
              <a:rPr/>
              <a:t> </a:t>
            </a:r>
            <a:r>
              <a:rPr/>
              <a:t>the</a:t>
            </a:r>
            <a:r>
              <a:rPr/>
              <a:t> </a:t>
            </a:r>
            <a:r>
              <a:rPr/>
              <a:t>District</a:t>
            </a:r>
            <a:r>
              <a:rPr/>
              <a:t> </a:t>
            </a:r>
            <a:r>
              <a:rPr/>
              <a:t>of</a:t>
            </a:r>
            <a:r>
              <a:rPr/>
              <a:t> </a:t>
            </a:r>
            <a:r>
              <a:rPr/>
              <a:t>Columbia.</a:t>
            </a:r>
            <a:r>
              <a:rPr/>
              <a:t> </a:t>
            </a:r>
            <a:r>
              <a:rPr/>
              <a:t>The</a:t>
            </a:r>
            <a:r>
              <a:rPr/>
              <a:t> </a:t>
            </a:r>
            <a:r>
              <a:rPr/>
              <a:t>raw</a:t>
            </a:r>
            <a:r>
              <a:rPr/>
              <a:t> </a:t>
            </a:r>
            <a:r>
              <a:rPr/>
              <a:t>data</a:t>
            </a:r>
            <a:r>
              <a:rPr/>
              <a:t> </a:t>
            </a:r>
            <a:r>
              <a:rPr/>
              <a:t>is</a:t>
            </a:r>
            <a:r>
              <a:rPr/>
              <a:t> </a:t>
            </a:r>
            <a:r>
              <a:rPr/>
              <a:t>not</a:t>
            </a:r>
            <a:r>
              <a:rPr/>
              <a:t> </a:t>
            </a:r>
            <a:r>
              <a:rPr/>
              <a:t>available</a:t>
            </a:r>
            <a:r>
              <a:rPr/>
              <a:t> </a:t>
            </a:r>
            <a:r>
              <a:rPr/>
              <a:t>for</a:t>
            </a:r>
            <a:r>
              <a:rPr/>
              <a:t> </a:t>
            </a:r>
            <a:r>
              <a:rPr/>
              <a:t>public</a:t>
            </a:r>
            <a:r>
              <a:rPr/>
              <a:t> </a:t>
            </a:r>
            <a:r>
              <a:rPr/>
              <a:t>use,</a:t>
            </a:r>
            <a:r>
              <a:rPr/>
              <a:t> </a:t>
            </a:r>
            <a:r>
              <a:rPr/>
              <a:t>but</a:t>
            </a:r>
            <a:r>
              <a:rPr/>
              <a:t> </a:t>
            </a:r>
            <a:r>
              <a:rPr/>
              <a:t>researchers</a:t>
            </a:r>
            <a:r>
              <a:rPr/>
              <a:t> </a:t>
            </a:r>
            <a:r>
              <a:rPr/>
              <a:t>can</a:t>
            </a:r>
            <a:r>
              <a:rPr/>
              <a:t> </a:t>
            </a:r>
            <a:r>
              <a:rPr/>
              <a:t>apply</a:t>
            </a:r>
            <a:r>
              <a:rPr/>
              <a:t> </a:t>
            </a:r>
            <a:r>
              <a:rPr/>
              <a:t>for</a:t>
            </a:r>
            <a:r>
              <a:rPr/>
              <a:t> </a:t>
            </a:r>
            <a:r>
              <a:rPr/>
              <a:t>access</a:t>
            </a:r>
            <a:r>
              <a:rPr/>
              <a:t> </a:t>
            </a:r>
            <a:r>
              <a:rPr/>
              <a:t>that</a:t>
            </a:r>
            <a:r>
              <a:rPr/>
              <a:t> </a:t>
            </a:r>
            <a:r>
              <a:rPr/>
              <a:t>lets</a:t>
            </a:r>
            <a:r>
              <a:rPr/>
              <a:t> </a:t>
            </a:r>
            <a:r>
              <a:rPr/>
              <a:t>them</a:t>
            </a:r>
            <a:r>
              <a:rPr/>
              <a:t> </a:t>
            </a:r>
            <a:r>
              <a:rPr/>
              <a:t>submit</a:t>
            </a:r>
            <a:r>
              <a:rPr/>
              <a:t> </a:t>
            </a:r>
            <a:r>
              <a:rPr/>
              <a:t>a</a:t>
            </a:r>
            <a:r>
              <a:rPr/>
              <a:t> </a:t>
            </a:r>
            <a:r>
              <a:rPr/>
              <a:t>file</a:t>
            </a:r>
            <a:r>
              <a:rPr/>
              <a:t> </a:t>
            </a:r>
            <a:r>
              <a:rPr/>
              <a:t>of</a:t>
            </a:r>
            <a:r>
              <a:rPr/>
              <a:t> </a:t>
            </a:r>
            <a:r>
              <a:rPr/>
              <a:t>patients</a:t>
            </a:r>
            <a:r>
              <a:rPr/>
              <a:t> </a:t>
            </a:r>
            <a:r>
              <a:rPr/>
              <a:t>that</a:t>
            </a:r>
            <a:r>
              <a:rPr/>
              <a:t> </a:t>
            </a:r>
            <a:r>
              <a:rPr/>
              <a:t>they</a:t>
            </a:r>
            <a:r>
              <a:rPr/>
              <a:t> </a:t>
            </a:r>
            <a:r>
              <a:rPr/>
              <a:t>are</a:t>
            </a:r>
            <a:r>
              <a:rPr/>
              <a:t> </a:t>
            </a:r>
            <a:r>
              <a:rPr/>
              <a:t>studying</a:t>
            </a:r>
            <a:r>
              <a:rPr/>
              <a:t> </a:t>
            </a:r>
            <a:r>
              <a:rPr/>
              <a:t>to</a:t>
            </a:r>
            <a:r>
              <a:rPr/>
              <a:t> </a:t>
            </a:r>
            <a:r>
              <a:rPr/>
              <a:t>see</a:t>
            </a:r>
            <a:r>
              <a:rPr/>
              <a:t> </a:t>
            </a:r>
            <a:r>
              <a:rPr/>
              <a:t>which</a:t>
            </a:r>
            <a:r>
              <a:rPr/>
              <a:t> </a:t>
            </a:r>
            <a:r>
              <a:rPr/>
              <a:t>ones</a:t>
            </a:r>
            <a:r>
              <a:rPr/>
              <a:t> </a:t>
            </a:r>
            <a:r>
              <a:rPr/>
              <a:t>have</a:t>
            </a:r>
            <a:r>
              <a:rPr/>
              <a:t> </a:t>
            </a:r>
            <a:r>
              <a:rPr/>
              <a:t>died</a:t>
            </a:r>
            <a:r>
              <a:rPr/>
              <a:t> </a:t>
            </a:r>
            <a:r>
              <a:rPr/>
              <a:t>(CDC</a:t>
            </a:r>
            <a:r>
              <a:rPr/>
              <a:t> </a:t>
            </a:r>
            <a:r>
              <a:rPr/>
              <a:t>2016).</a:t>
            </a:r>
            <a:r>
              <a:rPr/>
              <a:t> </a:t>
            </a:r>
            <a:r>
              <a:rPr/>
              <a:t>Many</a:t>
            </a:r>
            <a:r>
              <a:rPr/>
              <a:t> </a:t>
            </a:r>
            <a:r>
              <a:rPr/>
              <a:t>of</a:t>
            </a:r>
            <a:r>
              <a:rPr/>
              <a:t> </a:t>
            </a:r>
            <a:r>
              <a:rPr/>
              <a:t>the</a:t>
            </a:r>
            <a:r>
              <a:rPr/>
              <a:t> </a:t>
            </a:r>
            <a:r>
              <a:rPr/>
              <a:t>CDC</a:t>
            </a:r>
            <a:r>
              <a:rPr/>
              <a:t> </a:t>
            </a:r>
            <a:r>
              <a:rPr/>
              <a:t>surveys</a:t>
            </a:r>
            <a:r>
              <a:rPr/>
              <a:t> </a:t>
            </a:r>
            <a:r>
              <a:rPr/>
              <a:t>described</a:t>
            </a:r>
            <a:r>
              <a:rPr/>
              <a:t> </a:t>
            </a:r>
            <a:r>
              <a:rPr/>
              <a:t>above</a:t>
            </a:r>
            <a:r>
              <a:rPr/>
              <a:t> </a:t>
            </a:r>
            <a:r>
              <a:rPr/>
              <a:t>are</a:t>
            </a:r>
            <a:r>
              <a:rPr/>
              <a:t> </a:t>
            </a:r>
            <a:r>
              <a:rPr/>
              <a:t>linked</a:t>
            </a:r>
            <a:r>
              <a:rPr/>
              <a:t> </a:t>
            </a:r>
            <a:r>
              <a:rPr/>
              <a:t>automatically</a:t>
            </a:r>
            <a:r>
              <a:rPr/>
              <a:t> </a:t>
            </a:r>
            <a:r>
              <a:rPr/>
              <a:t>to</a:t>
            </a:r>
            <a:r>
              <a:rPr/>
              <a:t> </a:t>
            </a:r>
            <a:r>
              <a:rPr/>
              <a:t>NDI.</a:t>
            </a:r>
            <a:r>
              <a:rPr/>
              <a:t> </a:t>
            </a:r>
            <a:r>
              <a:rPr/>
              <a:t>While</a:t>
            </a:r>
            <a:r>
              <a:rPr/>
              <a:t> </a:t>
            </a:r>
            <a:r>
              <a:rPr/>
              <a:t>privacy</a:t>
            </a:r>
            <a:r>
              <a:rPr/>
              <a:t> </a:t>
            </a:r>
            <a:r>
              <a:rPr/>
              <a:t>concerns</a:t>
            </a:r>
            <a:r>
              <a:rPr/>
              <a:t> </a:t>
            </a:r>
            <a:r>
              <a:rPr/>
              <a:t>restrict</a:t>
            </a:r>
            <a:r>
              <a:rPr/>
              <a:t> </a:t>
            </a:r>
            <a:r>
              <a:rPr/>
              <a:t>direct</a:t>
            </a:r>
            <a:r>
              <a:rPr/>
              <a:t> </a:t>
            </a:r>
            <a:r>
              <a:rPr/>
              <a:t>access</a:t>
            </a:r>
            <a:r>
              <a:rPr/>
              <a:t> </a:t>
            </a:r>
            <a:r>
              <a:rPr/>
              <a:t>to</a:t>
            </a:r>
            <a:r>
              <a:rPr/>
              <a:t> </a:t>
            </a:r>
            <a:r>
              <a:rPr/>
              <a:t>the</a:t>
            </a:r>
            <a:r>
              <a:rPr/>
              <a:t> </a:t>
            </a:r>
            <a:r>
              <a:rPr/>
              <a:t>full</a:t>
            </a:r>
            <a:r>
              <a:rPr/>
              <a:t> </a:t>
            </a:r>
            <a:r>
              <a:rPr/>
              <a:t>information</a:t>
            </a:r>
            <a:r>
              <a:rPr/>
              <a:t> </a:t>
            </a:r>
            <a:r>
              <a:rPr/>
              <a:t>on</a:t>
            </a:r>
            <a:r>
              <a:rPr/>
              <a:t> </a:t>
            </a:r>
            <a:r>
              <a:rPr/>
              <a:t>the</a:t>
            </a:r>
            <a:r>
              <a:rPr/>
              <a:t> </a:t>
            </a:r>
            <a:r>
              <a:rPr/>
              <a:t>death</a:t>
            </a:r>
            <a:r>
              <a:rPr/>
              <a:t> </a:t>
            </a:r>
            <a:r>
              <a:rPr/>
              <a:t>certificate,</a:t>
            </a:r>
            <a:r>
              <a:rPr/>
              <a:t> </a:t>
            </a:r>
            <a:r>
              <a:rPr/>
              <a:t>the</a:t>
            </a:r>
            <a:r>
              <a:rPr/>
              <a:t> </a:t>
            </a:r>
            <a:r>
              <a:rPr/>
              <a:t>CDC</a:t>
            </a:r>
            <a:r>
              <a:rPr/>
              <a:t> </a:t>
            </a:r>
            <a:r>
              <a:rPr/>
              <a:t>does</a:t>
            </a:r>
            <a:r>
              <a:rPr/>
              <a:t> </a:t>
            </a:r>
            <a:r>
              <a:rPr/>
              <a:t>offer</a:t>
            </a:r>
            <a:r>
              <a:rPr/>
              <a:t> </a:t>
            </a:r>
            <a:r>
              <a:rPr/>
              <a:t>geographically</a:t>
            </a:r>
            <a:r>
              <a:rPr/>
              <a:t> </a:t>
            </a:r>
            <a:r>
              <a:rPr/>
              <a:t>and</a:t>
            </a:r>
            <a:r>
              <a:rPr/>
              <a:t> </a:t>
            </a:r>
            <a:r>
              <a:rPr/>
              <a:t>demographically</a:t>
            </a:r>
            <a:r>
              <a:rPr/>
              <a:t> </a:t>
            </a:r>
            <a:r>
              <a:rPr/>
              <a:t>aggregated</a:t>
            </a:r>
            <a:r>
              <a:rPr/>
              <a:t> </a:t>
            </a:r>
            <a:r>
              <a:rPr/>
              <a:t>data</a:t>
            </a:r>
            <a:r>
              <a:rPr/>
              <a:t> </a:t>
            </a:r>
            <a:r>
              <a:rPr/>
              <a:t>sets</a:t>
            </a:r>
            <a:r>
              <a:rPr/>
              <a:t> </a:t>
            </a:r>
            <a:r>
              <a:rPr/>
              <a:t>on</a:t>
            </a:r>
            <a:r>
              <a:rPr/>
              <a:t> </a:t>
            </a:r>
            <a:r>
              <a:rPr/>
              <a:t>deaths</a:t>
            </a:r>
            <a:r>
              <a:rPr/>
              <a:t> </a:t>
            </a:r>
            <a:r>
              <a:rPr/>
              <a:t>(and</a:t>
            </a:r>
            <a:r>
              <a:rPr/>
              <a:t> </a:t>
            </a:r>
            <a:r>
              <a:rPr/>
              <a:t>births)</a:t>
            </a:r>
            <a:r>
              <a:rPr/>
              <a:t> </a:t>
            </a:r>
            <a:r>
              <a:rPr/>
              <a:t>as</a:t>
            </a:r>
            <a:r>
              <a:rPr/>
              <a:t> </a:t>
            </a:r>
            <a:r>
              <a:rPr/>
              <a:t>well</a:t>
            </a:r>
            <a:r>
              <a:rPr/>
              <a:t> </a:t>
            </a:r>
            <a:r>
              <a:rPr/>
              <a:t>as</a:t>
            </a:r>
            <a:r>
              <a:rPr/>
              <a:t> </a:t>
            </a:r>
            <a:r>
              <a:rPr/>
              <a:t>reduced</a:t>
            </a:r>
            <a:r>
              <a:rPr/>
              <a:t> </a:t>
            </a:r>
            <a:r>
              <a:rPr/>
              <a:t>data</a:t>
            </a:r>
            <a:r>
              <a:rPr/>
              <a:t> </a:t>
            </a:r>
            <a:r>
              <a:rPr/>
              <a:t>sets</a:t>
            </a:r>
            <a:r>
              <a:rPr/>
              <a:t> </a:t>
            </a:r>
            <a:r>
              <a:rPr/>
              <a:t>on</a:t>
            </a:r>
            <a:r>
              <a:rPr/>
              <a:t> </a:t>
            </a:r>
            <a:r>
              <a:rPr/>
              <a:t>individual</a:t>
            </a:r>
            <a:r>
              <a:rPr/>
              <a:t> </a:t>
            </a:r>
            <a:r>
              <a:rPr/>
              <a:t>deaths</a:t>
            </a:r>
            <a:r>
              <a:rPr/>
              <a:t> </a:t>
            </a:r>
            <a:r>
              <a:rPr/>
              <a:t>and</a:t>
            </a:r>
            <a:r>
              <a:rPr/>
              <a:t> </a:t>
            </a:r>
            <a:r>
              <a:rPr/>
              <a:t>births</a:t>
            </a:r>
            <a:r>
              <a:rPr/>
              <a:t> </a:t>
            </a:r>
            <a:r>
              <a:rPr/>
              <a:t>with</a:t>
            </a:r>
            <a:r>
              <a:rPr/>
              <a:t> </a:t>
            </a:r>
            <a:r>
              <a:rPr/>
              <a:t>personal</a:t>
            </a:r>
            <a:r>
              <a:rPr/>
              <a:t> </a:t>
            </a:r>
            <a:r>
              <a:rPr/>
              <a:t>identifiers</a:t>
            </a:r>
            <a:r>
              <a:rPr/>
              <a:t> </a:t>
            </a:r>
            <a:r>
              <a:rPr/>
              <a:t>removed.</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uses</a:t>
            </a:r>
            <a:r>
              <a:rPr/>
              <a:t> </a:t>
            </a:r>
            <a:r>
              <a:rPr/>
              <a:t>big</a:t>
            </a:r>
            <a:r>
              <a:rPr/>
              <a:t> </a:t>
            </a:r>
            <a:r>
              <a:rPr/>
              <a:t>data</a:t>
            </a:r>
            <a:r>
              <a:rPr/>
              <a:t> </a:t>
            </a:r>
            <a:r>
              <a:rPr/>
              <a:t>in</a:t>
            </a:r>
            <a:r>
              <a:rPr/>
              <a:t> </a:t>
            </a:r>
            <a:r>
              <a:rPr/>
              <a:t>its</a:t>
            </a:r>
            <a:r>
              <a:rPr/>
              <a:t> </a:t>
            </a:r>
            <a:r>
              <a:rPr/>
              <a:t>own</a:t>
            </a:r>
            <a:r>
              <a:rPr/>
              <a:t> </a:t>
            </a:r>
            <a:r>
              <a:rPr/>
              <a:t>tracking</a:t>
            </a:r>
            <a:r>
              <a:rPr/>
              <a:t> </a:t>
            </a:r>
            <a:r>
              <a:rPr/>
              <a:t>of</a:t>
            </a:r>
            <a:r>
              <a:rPr/>
              <a:t> </a:t>
            </a:r>
            <a:r>
              <a:rPr/>
              <a:t>infectious</a:t>
            </a:r>
            <a:r>
              <a:rPr/>
              <a:t> </a:t>
            </a:r>
            <a:r>
              <a:rPr/>
              <a:t>diseases.</a:t>
            </a:r>
            <a:r>
              <a:rPr/>
              <a:t> </a:t>
            </a:r>
            <a:r>
              <a:rPr/>
              <a:t>The</a:t>
            </a:r>
            <a:r>
              <a:rPr/>
              <a:t> </a:t>
            </a:r>
            <a:r>
              <a:rPr/>
              <a:t>US</a:t>
            </a:r>
            <a:r>
              <a:rPr/>
              <a:t> </a:t>
            </a:r>
            <a:r>
              <a:rPr/>
              <a:t>Influenza</a:t>
            </a:r>
            <a:r>
              <a:rPr/>
              <a:t> </a:t>
            </a:r>
            <a:r>
              <a:rPr/>
              <a:t>Hospitalization</a:t>
            </a:r>
            <a:r>
              <a:rPr/>
              <a:t> </a:t>
            </a:r>
            <a:r>
              <a:rPr/>
              <a:t>Surveillance</a:t>
            </a:r>
            <a:r>
              <a:rPr/>
              <a:t> </a:t>
            </a:r>
            <a:r>
              <a:rPr/>
              <a:t>Network</a:t>
            </a:r>
            <a:r>
              <a:rPr/>
              <a:t> </a:t>
            </a:r>
            <a:r>
              <a:rPr/>
              <a:t>(FluSurv-Net)</a:t>
            </a:r>
            <a:r>
              <a:rPr/>
              <a:t> </a:t>
            </a:r>
            <a:r>
              <a:rPr/>
              <a:t>monitors</a:t>
            </a:r>
            <a:r>
              <a:rPr/>
              <a:t> </a:t>
            </a:r>
            <a:r>
              <a:rPr/>
              <a:t>influenza</a:t>
            </a:r>
            <a:r>
              <a:rPr/>
              <a:t> </a:t>
            </a:r>
            <a:r>
              <a:rPr/>
              <a:t>hospitalizations</a:t>
            </a:r>
            <a:r>
              <a:rPr/>
              <a:t> </a:t>
            </a:r>
            <a:r>
              <a:rPr/>
              <a:t>in</a:t>
            </a:r>
            <a:r>
              <a:rPr/>
              <a:t> </a:t>
            </a:r>
            <a:r>
              <a:rPr/>
              <a:t>267</a:t>
            </a:r>
            <a:r>
              <a:rPr/>
              <a:t> </a:t>
            </a:r>
            <a:r>
              <a:rPr/>
              <a:t>acute</a:t>
            </a:r>
            <a:r>
              <a:rPr/>
              <a:t> </a:t>
            </a:r>
            <a:r>
              <a:rPr/>
              <a:t>care</a:t>
            </a:r>
            <a:r>
              <a:rPr/>
              <a:t> </a:t>
            </a:r>
            <a:r>
              <a:rPr/>
              <a:t>hospitals</a:t>
            </a:r>
            <a:r>
              <a:rPr/>
              <a:t> </a:t>
            </a:r>
            <a:r>
              <a:rPr/>
              <a:t>serving</a:t>
            </a:r>
            <a:r>
              <a:rPr/>
              <a:t> </a:t>
            </a:r>
            <a:r>
              <a:rPr/>
              <a:t>over</a:t>
            </a:r>
            <a:r>
              <a:rPr/>
              <a:t> </a:t>
            </a:r>
            <a:r>
              <a:rPr/>
              <a:t>27</a:t>
            </a:r>
            <a:r>
              <a:rPr/>
              <a:t> </a:t>
            </a:r>
            <a:r>
              <a:rPr/>
              <a:t>million</a:t>
            </a:r>
            <a:r>
              <a:rPr/>
              <a:t> </a:t>
            </a:r>
            <a:r>
              <a:rPr/>
              <a:t>people</a:t>
            </a:r>
            <a:r>
              <a:rPr/>
              <a:t> </a:t>
            </a:r>
            <a:r>
              <a:rPr/>
              <a:t>(Chaves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Real</a:t>
            </a:r>
            <a:r>
              <a:rPr/>
              <a:t> </a:t>
            </a:r>
            <a:r>
              <a:rPr/>
              <a:t>time</a:t>
            </a:r>
            <a:r>
              <a:rPr/>
              <a:t> </a:t>
            </a:r>
            <a:r>
              <a:rPr/>
              <a:t>reporting</a:t>
            </a:r>
            <a:r>
              <a:rPr/>
              <a:t> </a:t>
            </a:r>
            <a:r>
              <a:rPr/>
              <a:t>on</a:t>
            </a:r>
            <a:r>
              <a:rPr/>
              <a:t> </a:t>
            </a:r>
            <a:r>
              <a:rPr/>
              <a:t>influenza</a:t>
            </a:r>
            <a:r>
              <a:rPr/>
              <a:t> </a:t>
            </a:r>
            <a:r>
              <a:rPr/>
              <a:t>is</a:t>
            </a:r>
            <a:r>
              <a:rPr/>
              <a:t> </a:t>
            </a:r>
            <a:r>
              <a:rPr/>
              <a:t>available</a:t>
            </a:r>
            <a:r>
              <a:rPr/>
              <a:t> </a:t>
            </a:r>
            <a:r>
              <a:rPr/>
              <a:t>at</a:t>
            </a:r>
            <a:r>
              <a:rPr/>
              <a:t> </a:t>
            </a:r>
            <a:r>
              <a:rPr/>
              <a:t>the</a:t>
            </a:r>
            <a:r>
              <a:rPr/>
              <a:t> </a:t>
            </a:r>
            <a:r>
              <a:rPr/>
              <a:t>FluView</a:t>
            </a:r>
            <a:r>
              <a:rPr/>
              <a:t> </a:t>
            </a:r>
            <a:r>
              <a:rPr/>
              <a:t>website</a:t>
            </a:r>
            <a:r>
              <a:rPr/>
              <a:t> </a:t>
            </a:r>
            <a:r>
              <a:rPr/>
              <a:t>(</a:t>
            </a:r>
            <a:r>
              <a:rPr/>
              <a:t>https://www.cdc.gov/flu/weekly/</a:t>
            </a:r>
            <a:r>
              <a:rPr/>
              <a:t>).</a:t>
            </a:r>
            <a:r>
              <a:rPr/>
              <a:t> </a:t>
            </a:r>
            <a:r>
              <a:rPr/>
              <a:t>This</a:t>
            </a:r>
            <a:r>
              <a:rPr/>
              <a:t> </a:t>
            </a:r>
            <a:r>
              <a:rPr/>
              <a:t>site</a:t>
            </a:r>
            <a:r>
              <a:rPr/>
              <a:t> </a:t>
            </a:r>
            <a:r>
              <a:rPr/>
              <a:t>reports</a:t>
            </a:r>
            <a:r>
              <a:rPr/>
              <a:t> </a:t>
            </a:r>
            <a:r>
              <a:rPr/>
              <a:t>on</a:t>
            </a:r>
            <a:r>
              <a:rPr/>
              <a:t> </a:t>
            </a:r>
            <a:r>
              <a:rPr/>
              <a:t>a</a:t>
            </a:r>
            <a:r>
              <a:rPr/>
              <a:t> </a:t>
            </a:r>
            <a:r>
              <a:rPr/>
              <a:t>weekly</a:t>
            </a:r>
            <a:r>
              <a:rPr/>
              <a:t> </a:t>
            </a:r>
            <a:r>
              <a:rPr/>
              <a:t>basis</a:t>
            </a:r>
            <a:r>
              <a:rPr/>
              <a:t> </a:t>
            </a:r>
            <a:r>
              <a:rPr/>
              <a:t>the</a:t>
            </a:r>
            <a:r>
              <a:rPr/>
              <a:t> </a:t>
            </a:r>
            <a:r>
              <a:rPr/>
              <a:t>outpatient</a:t>
            </a:r>
            <a:r>
              <a:rPr/>
              <a:t> </a:t>
            </a:r>
            <a:r>
              <a:rPr/>
              <a:t>visits,</a:t>
            </a:r>
            <a:r>
              <a:rPr/>
              <a:t> </a:t>
            </a:r>
            <a:r>
              <a:rPr/>
              <a:t>hospitalizations,</a:t>
            </a:r>
            <a:r>
              <a:rPr/>
              <a:t> </a:t>
            </a:r>
            <a:r>
              <a:rPr/>
              <a:t>and</a:t>
            </a:r>
            <a:r>
              <a:rPr/>
              <a:t> </a:t>
            </a:r>
            <a:r>
              <a:rPr/>
              <a:t>death</a:t>
            </a:r>
            <a:r>
              <a:rPr/>
              <a:t> </a:t>
            </a:r>
            <a:r>
              <a:rPr/>
              <a:t>rates</a:t>
            </a:r>
            <a:r>
              <a:rPr/>
              <a:t> </a:t>
            </a:r>
            <a:r>
              <a:rPr/>
              <a:t>associated</a:t>
            </a:r>
            <a:r>
              <a:rPr/>
              <a:t> </a:t>
            </a:r>
            <a:r>
              <a:rPr/>
              <a:t>with</a:t>
            </a:r>
            <a:r>
              <a:rPr/>
              <a:t> </a:t>
            </a:r>
            <a:r>
              <a:rPr/>
              <a:t>influenza.</a:t>
            </a:r>
            <a:r>
              <a:rPr/>
              <a:t> </a:t>
            </a:r>
            <a:r>
              <a:rPr/>
              <a:t>It</a:t>
            </a:r>
            <a:r>
              <a:rPr/>
              <a:t> </a:t>
            </a:r>
            <a:r>
              <a:rPr/>
              <a:t>also</a:t>
            </a:r>
            <a:r>
              <a:rPr/>
              <a:t> </a:t>
            </a:r>
            <a:r>
              <a:rPr/>
              <a:t>monitors</a:t>
            </a:r>
            <a:r>
              <a:rPr/>
              <a:t> </a:t>
            </a:r>
            <a:r>
              <a:rPr/>
              <a:t>the</a:t>
            </a:r>
            <a:r>
              <a:rPr/>
              <a:t> </a:t>
            </a:r>
            <a:r>
              <a:rPr/>
              <a:t>geographic</a:t>
            </a:r>
            <a:r>
              <a:rPr/>
              <a:t> </a:t>
            </a:r>
            <a:r>
              <a:rPr/>
              <a:t>spread,</a:t>
            </a:r>
            <a:r>
              <a:rPr/>
              <a:t> </a:t>
            </a:r>
            <a:r>
              <a:rPr/>
              <a:t>the</a:t>
            </a:r>
            <a:r>
              <a:rPr/>
              <a:t> </a:t>
            </a:r>
            <a:r>
              <a:rPr/>
              <a:t>strain</a:t>
            </a:r>
            <a:r>
              <a:rPr/>
              <a:t> </a:t>
            </a:r>
            <a:r>
              <a:rPr/>
              <a:t>type,</a:t>
            </a:r>
            <a:r>
              <a:rPr/>
              <a:t> </a:t>
            </a:r>
            <a:r>
              <a:rPr/>
              <a:t>and</a:t>
            </a:r>
            <a:r>
              <a:rPr/>
              <a:t> </a:t>
            </a:r>
            <a:r>
              <a:rPr/>
              <a:t>drug</a:t>
            </a:r>
            <a:r>
              <a:rPr/>
              <a:t> </a:t>
            </a:r>
            <a:r>
              <a:rPr/>
              <a:t>resistance</a:t>
            </a:r>
            <a:r>
              <a:rPr/>
              <a:t> </a:t>
            </a:r>
            <a:r>
              <a:rPr/>
              <a:t>rates</a:t>
            </a:r>
            <a:r>
              <a:rPr/>
              <a:t> </a:t>
            </a:r>
            <a:r>
              <a:rPr/>
              <a:t>for</a:t>
            </a:r>
            <a:r>
              <a:rPr/>
              <a:t> </a:t>
            </a:r>
            <a:r>
              <a:rPr/>
              <a:t>influenza.</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you</a:t>
            </a:r>
            <a:r>
              <a:rPr/>
              <a:t> </a:t>
            </a:r>
            <a:r>
              <a:rPr/>
              <a:t>should</a:t>
            </a:r>
            <a:r>
              <a:rPr/>
              <a:t> </a:t>
            </a:r>
            <a:r>
              <a:rPr/>
              <a:t>have</a:t>
            </a:r>
            <a:r>
              <a:rPr/>
              <a:t> </a:t>
            </a:r>
            <a:r>
              <a:rPr/>
              <a:t>read</a:t>
            </a:r>
            <a:r>
              <a:rPr/>
              <a:t> </a:t>
            </a:r>
            <a:r>
              <a:rPr/>
              <a:t>already.</a:t>
            </a:r>
            <a:r>
              <a:rPr/>
              <a:t> </a:t>
            </a:r>
            <a:r>
              <a:rPr/>
              <a:t>If</a:t>
            </a:r>
            <a:r>
              <a:rPr/>
              <a:t> </a:t>
            </a:r>
            <a:r>
              <a:rPr/>
              <a:t>you</a:t>
            </a:r>
            <a:r>
              <a:rPr/>
              <a:t> </a:t>
            </a:r>
            <a:r>
              <a:rPr/>
              <a:t>haven’t</a:t>
            </a:r>
            <a:r>
              <a:rPr/>
              <a:t> </a:t>
            </a:r>
            <a:r>
              <a:rPr/>
              <a:t>done</a:t>
            </a:r>
            <a:r>
              <a:rPr/>
              <a:t> </a:t>
            </a:r>
            <a:r>
              <a:rPr/>
              <a:t>the</a:t>
            </a:r>
            <a:r>
              <a:rPr/>
              <a:t> </a:t>
            </a:r>
            <a:r>
              <a:rPr/>
              <a:t>reading</a:t>
            </a:r>
            <a:r>
              <a:rPr/>
              <a:t> </a:t>
            </a:r>
            <a:r>
              <a:rPr/>
              <a:t>yet,</a:t>
            </a:r>
            <a:r>
              <a:rPr/>
              <a:t> </a:t>
            </a:r>
            <a:r>
              <a:rPr/>
              <a:t>pause</a:t>
            </a:r>
            <a:r>
              <a:rPr/>
              <a:t> </a:t>
            </a:r>
            <a:r>
              <a:rPr/>
              <a:t>this</a:t>
            </a:r>
            <a:r>
              <a:rPr/>
              <a:t> </a:t>
            </a:r>
            <a:r>
              <a:rPr/>
              <a:t>video</a:t>
            </a:r>
            <a:r>
              <a:rPr/>
              <a:t> </a:t>
            </a:r>
            <a:r>
              <a:rPr/>
              <a:t>and</a:t>
            </a:r>
            <a:r>
              <a:rPr/>
              <a:t> </a:t>
            </a:r>
            <a:r>
              <a:rPr/>
              <a:t>read</a:t>
            </a:r>
            <a:r>
              <a:rPr/>
              <a:t> </a:t>
            </a:r>
            <a:r>
              <a:rPr/>
              <a:t>this</a:t>
            </a:r>
            <a:r>
              <a:rPr/>
              <a:t> </a:t>
            </a:r>
            <a:r>
              <a:rPr/>
              <a:t>material.</a:t>
            </a:r>
            <a:r>
              <a:rPr/>
              <a:t> </a:t>
            </a:r>
            <a:r>
              <a:rPr/>
              <a:t>You’ll</a:t>
            </a:r>
            <a:r>
              <a:rPr/>
              <a:t> </a:t>
            </a:r>
            <a:r>
              <a:rPr/>
              <a:t>get</a:t>
            </a:r>
            <a:r>
              <a:rPr/>
              <a:t> </a:t>
            </a:r>
            <a:r>
              <a:rPr/>
              <a:t>more</a:t>
            </a:r>
            <a:r>
              <a:rPr/>
              <a:t> </a:t>
            </a:r>
            <a:r>
              <a:rPr/>
              <a:t>out</a:t>
            </a:r>
            <a:r>
              <a:rPr/>
              <a:t> </a:t>
            </a:r>
            <a:r>
              <a:rPr/>
              <a:t>of</a:t>
            </a:r>
            <a:r>
              <a:rPr/>
              <a:t> </a:t>
            </a:r>
            <a:r>
              <a:rPr/>
              <a:t>the</a:t>
            </a:r>
            <a:r>
              <a:rPr/>
              <a:t> </a:t>
            </a:r>
            <a:r>
              <a:rPr/>
              <a:t>video</a:t>
            </a:r>
            <a:r>
              <a:rPr/>
              <a:t> </a:t>
            </a:r>
            <a:r>
              <a:rPr/>
              <a:t>if</a:t>
            </a:r>
            <a:r>
              <a:rPr/>
              <a:t> </a:t>
            </a:r>
            <a:r>
              <a:rPr/>
              <a:t>you</a:t>
            </a:r>
            <a:r>
              <a:rPr/>
              <a:t> </a:t>
            </a:r>
            <a:r>
              <a:rPr/>
              <a:t>do</a:t>
            </a:r>
            <a:r>
              <a:rPr/>
              <a:t> </a:t>
            </a:r>
            <a:r>
              <a:rPr/>
              <a:t>so.</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FoodNet</a:t>
            </a:r>
            <a:r>
              <a:rPr/>
              <a:t> </a:t>
            </a:r>
            <a:r>
              <a:rPr/>
              <a:t>tracks</a:t>
            </a:r>
            <a:r>
              <a:rPr/>
              <a:t> </a:t>
            </a:r>
            <a:r>
              <a:rPr/>
              <a:t>laboratory</a:t>
            </a:r>
            <a:r>
              <a:rPr/>
              <a:t> </a:t>
            </a:r>
            <a:r>
              <a:rPr/>
              <a:t>confirmed</a:t>
            </a:r>
            <a:r>
              <a:rPr/>
              <a:t> </a:t>
            </a:r>
            <a:r>
              <a:rPr/>
              <a:t>food-borne</a:t>
            </a:r>
            <a:r>
              <a:rPr/>
              <a:t> </a:t>
            </a:r>
            <a:r>
              <a:rPr/>
              <a:t>illnesses</a:t>
            </a:r>
            <a:r>
              <a:rPr/>
              <a:t> </a:t>
            </a:r>
            <a:r>
              <a:rPr/>
              <a:t>in</a:t>
            </a:r>
            <a:r>
              <a:rPr/>
              <a:t> </a:t>
            </a:r>
            <a:r>
              <a:rPr/>
              <a:t>ten</a:t>
            </a:r>
            <a:r>
              <a:rPr/>
              <a:t> </a:t>
            </a:r>
            <a:r>
              <a:rPr/>
              <a:t>geographic</a:t>
            </a:r>
            <a:r>
              <a:rPr/>
              <a:t> </a:t>
            </a:r>
            <a:r>
              <a:rPr/>
              <a:t>areas</a:t>
            </a:r>
            <a:r>
              <a:rPr/>
              <a:t> </a:t>
            </a:r>
            <a:r>
              <a:rPr/>
              <a:t>with</a:t>
            </a:r>
            <a:r>
              <a:rPr/>
              <a:t> </a:t>
            </a:r>
            <a:r>
              <a:rPr/>
              <a:t>a</a:t>
            </a:r>
            <a:r>
              <a:rPr/>
              <a:t> </a:t>
            </a:r>
            <a:r>
              <a:rPr/>
              <a:t>population</a:t>
            </a:r>
            <a:r>
              <a:rPr/>
              <a:t> </a:t>
            </a:r>
            <a:r>
              <a:rPr/>
              <a:t>of</a:t>
            </a:r>
            <a:r>
              <a:rPr/>
              <a:t> </a:t>
            </a:r>
            <a:r>
              <a:rPr/>
              <a:t>48</a:t>
            </a:r>
            <a:r>
              <a:rPr/>
              <a:t> </a:t>
            </a:r>
            <a:r>
              <a:rPr/>
              <a:t>million</a:t>
            </a:r>
            <a:r>
              <a:rPr/>
              <a:t> </a:t>
            </a:r>
            <a:r>
              <a:rPr/>
              <a:t>people</a:t>
            </a:r>
            <a:r>
              <a:rPr/>
              <a:t> </a:t>
            </a:r>
            <a:r>
              <a:rPr/>
              <a:t>(Crim</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Active</a:t>
            </a:r>
            <a:r>
              <a:rPr/>
              <a:t> </a:t>
            </a:r>
            <a:r>
              <a:rPr/>
              <a:t>Bacterial</a:t>
            </a:r>
            <a:r>
              <a:rPr/>
              <a:t> </a:t>
            </a:r>
            <a:r>
              <a:rPr/>
              <a:t>Core</a:t>
            </a:r>
            <a:r>
              <a:rPr/>
              <a:t> </a:t>
            </a:r>
            <a:r>
              <a:rPr/>
              <a:t>Surveillance</a:t>
            </a:r>
            <a:r>
              <a:rPr/>
              <a:t> </a:t>
            </a:r>
            <a:r>
              <a:rPr/>
              <a:t>collects</a:t>
            </a:r>
            <a:r>
              <a:rPr/>
              <a:t> </a:t>
            </a:r>
            <a:r>
              <a:rPr/>
              <a:t>data</a:t>
            </a:r>
            <a:r>
              <a:rPr/>
              <a:t> </a:t>
            </a:r>
            <a:r>
              <a:rPr/>
              <a:t>on</a:t>
            </a:r>
            <a:r>
              <a:rPr/>
              <a:t> </a:t>
            </a:r>
            <a:r>
              <a:rPr/>
              <a:t>invasive</a:t>
            </a:r>
            <a:r>
              <a:rPr/>
              <a:t> </a:t>
            </a:r>
            <a:r>
              <a:rPr/>
              <a:t>bacterial</a:t>
            </a:r>
            <a:r>
              <a:rPr/>
              <a:t> </a:t>
            </a:r>
            <a:r>
              <a:rPr/>
              <a:t>infections</a:t>
            </a:r>
            <a:r>
              <a:rPr/>
              <a:t> </a:t>
            </a:r>
            <a:r>
              <a:rPr/>
              <a:t>in</a:t>
            </a:r>
            <a:r>
              <a:rPr/>
              <a:t> </a:t>
            </a:r>
            <a:r>
              <a:rPr/>
              <a:t>ten</a:t>
            </a:r>
            <a:r>
              <a:rPr/>
              <a:t> </a:t>
            </a:r>
            <a:r>
              <a:rPr/>
              <a:t>states</a:t>
            </a:r>
            <a:r>
              <a:rPr/>
              <a:t> </a:t>
            </a:r>
            <a:r>
              <a:rPr/>
              <a:t>representing</a:t>
            </a:r>
            <a:r>
              <a:rPr/>
              <a:t> </a:t>
            </a:r>
            <a:r>
              <a:rPr/>
              <a:t>up</a:t>
            </a:r>
            <a:r>
              <a:rPr/>
              <a:t> </a:t>
            </a:r>
            <a:r>
              <a:rPr/>
              <a:t>to</a:t>
            </a:r>
            <a:r>
              <a:rPr/>
              <a:t> </a:t>
            </a:r>
            <a:r>
              <a:rPr/>
              <a:t>42</a:t>
            </a:r>
            <a:r>
              <a:rPr/>
              <a:t> </a:t>
            </a:r>
            <a:r>
              <a:rPr/>
              <a:t>million</a:t>
            </a:r>
            <a:r>
              <a:rPr/>
              <a:t> </a:t>
            </a:r>
            <a:r>
              <a:rPr/>
              <a:t>people</a:t>
            </a:r>
            <a:r>
              <a:rPr/>
              <a:t> </a:t>
            </a:r>
            <a:r>
              <a:rPr/>
              <a:t>(Langley</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Question</a:t>
            </a:r>
            <a:r>
              <a:rPr/>
              <a:t> </a:t>
            </a:r>
            <a:r>
              <a:rPr/>
              <a:t>for</a:t>
            </a:r>
            <a:r>
              <a:rPr/>
              <a:t> </a:t>
            </a:r>
            <a:r>
              <a:rPr/>
              <a:t>the</a:t>
            </a:r>
            <a:r>
              <a:rPr/>
              <a:t> </a:t>
            </a:r>
            <a:r>
              <a:rPr/>
              <a:t>audience,</a:t>
            </a:r>
            <a:r>
              <a:rPr/>
              <a:t> </a:t>
            </a:r>
            <a:r>
              <a:rPr/>
              <a:t>when</a:t>
            </a:r>
            <a:r>
              <a:rPr/>
              <a:t> </a:t>
            </a:r>
            <a:r>
              <a:rPr/>
              <a:t>you</a:t>
            </a:r>
            <a:r>
              <a:rPr/>
              <a:t> </a:t>
            </a:r>
            <a:r>
              <a:rPr/>
              <a:t>think</a:t>
            </a:r>
            <a:r>
              <a:rPr/>
              <a:t> </a:t>
            </a:r>
            <a:r>
              <a:rPr/>
              <a:t>of</a:t>
            </a:r>
            <a:r>
              <a:rPr/>
              <a:t> </a:t>
            </a:r>
            <a:r>
              <a:rPr/>
              <a:t>Census</a:t>
            </a:r>
            <a:r>
              <a:rPr/>
              <a:t> </a:t>
            </a:r>
            <a:r>
              <a:rPr/>
              <a:t>Bureau,</a:t>
            </a:r>
            <a:r>
              <a:rPr/>
              <a:t> </a:t>
            </a:r>
            <a:r>
              <a:rPr/>
              <a:t>what</a:t>
            </a:r>
            <a:r>
              <a:rPr/>
              <a:t> </a:t>
            </a:r>
            <a:r>
              <a:rPr/>
              <a:t>is</a:t>
            </a:r>
            <a:r>
              <a:rPr/>
              <a:t> </a:t>
            </a:r>
            <a:r>
              <a:rPr/>
              <a:t>the</a:t>
            </a:r>
            <a:r>
              <a:rPr/>
              <a:t> </a:t>
            </a:r>
            <a:r>
              <a:rPr/>
              <a:t>first</a:t>
            </a:r>
            <a:r>
              <a:rPr/>
              <a:t> </a:t>
            </a:r>
            <a:r>
              <a:rPr/>
              <a:t>thing</a:t>
            </a:r>
            <a:r>
              <a:rPr/>
              <a:t> </a:t>
            </a:r>
            <a:r>
              <a:rPr/>
              <a:t>that</a:t>
            </a:r>
            <a:r>
              <a:rPr/>
              <a:t> </a:t>
            </a:r>
            <a:r>
              <a:rPr/>
              <a:t>springs</a:t>
            </a:r>
            <a:r>
              <a:rPr/>
              <a:t> </a:t>
            </a:r>
            <a:r>
              <a:rPr/>
              <a:t>to</a:t>
            </a:r>
            <a:r>
              <a:rPr/>
              <a:t> </a:t>
            </a:r>
            <a:r>
              <a:rPr/>
              <a:t>your</a:t>
            </a:r>
            <a:r>
              <a:rPr/>
              <a:t> </a:t>
            </a:r>
            <a:r>
              <a:rPr/>
              <a:t>mind?</a:t>
            </a:r>
          </a:p>
          <a:p>
            <a:pPr lvl="0" marL="0" indent="0">
              <a:buNone/>
            </a:pPr>
          </a:p>
          <a:p>
            <a:pPr lvl="0" marL="0" indent="0">
              <a:buNone/>
            </a:pPr>
            <a:r>
              <a:rPr/>
              <a:t>The</a:t>
            </a:r>
            <a:r>
              <a:rPr/>
              <a:t> </a:t>
            </a:r>
            <a:r>
              <a:rPr/>
              <a:t>Census</a:t>
            </a:r>
            <a:r>
              <a:rPr/>
              <a:t> </a:t>
            </a:r>
            <a:r>
              <a:rPr/>
              <a:t>Bureau</a:t>
            </a:r>
            <a:r>
              <a:rPr/>
              <a:t> </a:t>
            </a:r>
            <a:r>
              <a:rPr/>
              <a:t>is</a:t>
            </a:r>
            <a:r>
              <a:rPr/>
              <a:t> </a:t>
            </a:r>
            <a:r>
              <a:rPr/>
              <a:t>a</a:t>
            </a:r>
            <a:r>
              <a:rPr/>
              <a:t> </a:t>
            </a:r>
            <a:r>
              <a:rPr/>
              <a:t>federal</a:t>
            </a:r>
            <a:r>
              <a:rPr/>
              <a:t> </a:t>
            </a:r>
            <a:r>
              <a:rPr/>
              <a:t>agency</a:t>
            </a:r>
            <a:r>
              <a:rPr/>
              <a:t> </a:t>
            </a:r>
            <a:r>
              <a:rPr/>
              <a:t>that</a:t>
            </a:r>
            <a:r>
              <a:rPr/>
              <a:t> </a:t>
            </a:r>
            <a:r>
              <a:rPr/>
              <a:t>produces</a:t>
            </a:r>
            <a:r>
              <a:rPr/>
              <a:t> </a:t>
            </a:r>
            <a:r>
              <a:rPr/>
              <a:t>big</a:t>
            </a:r>
            <a:r>
              <a:rPr/>
              <a:t> </a:t>
            </a:r>
            <a:r>
              <a:rPr/>
              <a:t>data</a:t>
            </a:r>
            <a:r>
              <a:rPr/>
              <a:t> </a:t>
            </a:r>
            <a:r>
              <a:rPr/>
              <a:t>that</a:t>
            </a:r>
            <a:r>
              <a:rPr/>
              <a:t> </a:t>
            </a:r>
            <a:r>
              <a:rPr/>
              <a:t>is</a:t>
            </a:r>
            <a:r>
              <a:rPr/>
              <a:t> </a:t>
            </a:r>
            <a:r>
              <a:rPr/>
              <a:t>of</a:t>
            </a:r>
            <a:r>
              <a:rPr/>
              <a:t> </a:t>
            </a:r>
            <a:r>
              <a:rPr/>
              <a:t>direct</a:t>
            </a:r>
            <a:r>
              <a:rPr/>
              <a:t> </a:t>
            </a:r>
            <a:r>
              <a:rPr/>
              <a:t>value</a:t>
            </a:r>
            <a:r>
              <a:rPr/>
              <a:t> </a:t>
            </a:r>
            <a:r>
              <a:rPr/>
              <a:t>and</a:t>
            </a:r>
            <a:r>
              <a:rPr/>
              <a:t> </a:t>
            </a:r>
            <a:r>
              <a:rPr/>
              <a:t>which</a:t>
            </a:r>
            <a:r>
              <a:rPr/>
              <a:t> </a:t>
            </a:r>
            <a:r>
              <a:rPr/>
              <a:t>also</a:t>
            </a:r>
            <a:r>
              <a:rPr/>
              <a:t> </a:t>
            </a:r>
            <a:r>
              <a:rPr/>
              <a:t>provides</a:t>
            </a:r>
            <a:r>
              <a:rPr/>
              <a:t> </a:t>
            </a:r>
            <a:r>
              <a:rPr/>
              <a:t>the</a:t>
            </a:r>
            <a:r>
              <a:rPr/>
              <a:t> </a:t>
            </a:r>
            <a:r>
              <a:rPr/>
              <a:t>foundation</a:t>
            </a:r>
            <a:r>
              <a:rPr/>
              <a:t> </a:t>
            </a:r>
            <a:r>
              <a:rPr/>
              <a:t>for</a:t>
            </a:r>
            <a:r>
              <a:rPr/>
              <a:t> </a:t>
            </a:r>
            <a:r>
              <a:rPr/>
              <a:t>analyses</a:t>
            </a:r>
            <a:r>
              <a:rPr/>
              <a:t> </a:t>
            </a:r>
            <a:r>
              <a:rPr/>
              <a:t>of</a:t>
            </a:r>
            <a:r>
              <a:rPr/>
              <a:t> </a:t>
            </a:r>
            <a:r>
              <a:rPr/>
              <a:t>other</a:t>
            </a:r>
            <a:r>
              <a:rPr/>
              <a:t> </a:t>
            </a:r>
            <a:r>
              <a:rPr/>
              <a:t>big</a:t>
            </a:r>
            <a:r>
              <a:rPr/>
              <a:t> </a:t>
            </a:r>
            <a:r>
              <a:rPr/>
              <a:t>data</a:t>
            </a:r>
            <a:r>
              <a:rPr/>
              <a:t> </a:t>
            </a:r>
            <a:r>
              <a:rPr/>
              <a:t>sources.</a:t>
            </a:r>
            <a:r>
              <a:rPr/>
              <a:t> </a:t>
            </a:r>
            <a:r>
              <a:rPr/>
              <a:t>They</a:t>
            </a:r>
            <a:r>
              <a:rPr/>
              <a:t> </a:t>
            </a:r>
            <a:r>
              <a:rPr/>
              <a:t>also</a:t>
            </a:r>
            <a:r>
              <a:rPr/>
              <a:t> </a:t>
            </a:r>
            <a:r>
              <a:rPr/>
              <a:t>produce</a:t>
            </a:r>
            <a:r>
              <a:rPr/>
              <a:t> </a:t>
            </a:r>
            <a:r>
              <a:rPr/>
              <a:t>information</a:t>
            </a:r>
            <a:r>
              <a:rPr/>
              <a:t> </a:t>
            </a:r>
            <a:r>
              <a:rPr/>
              <a:t>critical</a:t>
            </a:r>
            <a:r>
              <a:rPr/>
              <a:t> </a:t>
            </a:r>
            <a:r>
              <a:rPr/>
              <a:t>for</a:t>
            </a:r>
            <a:r>
              <a:rPr/>
              <a:t> </a:t>
            </a:r>
            <a:r>
              <a:rPr/>
              <a:t>geographic</a:t>
            </a:r>
            <a:r>
              <a:rPr/>
              <a:t> </a:t>
            </a:r>
            <a:r>
              <a:rPr/>
              <a:t>information</a:t>
            </a:r>
            <a:r>
              <a:rPr/>
              <a:t> </a:t>
            </a:r>
            <a:r>
              <a:rPr/>
              <a:t>systems</a:t>
            </a:r>
            <a:r>
              <a:rPr/>
              <a:t> </a:t>
            </a:r>
            <a:r>
              <a:rPr/>
              <a:t>in</a:t>
            </a:r>
            <a:r>
              <a:rPr/>
              <a:t> </a:t>
            </a:r>
            <a:r>
              <a:rPr/>
              <a:t>the</a:t>
            </a:r>
            <a:r>
              <a:rPr/>
              <a:t> </a:t>
            </a:r>
            <a:r>
              <a:rPr/>
              <a:t>United</a:t>
            </a:r>
            <a:r>
              <a:rPr/>
              <a:t> </a:t>
            </a:r>
            <a:r>
              <a:rPr/>
              <a:t>States.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Bureau</a:t>
            </a:r>
            <a:r>
              <a:rPr/>
              <a:t> </a:t>
            </a:r>
            <a:r>
              <a:rPr/>
              <a:t>is</a:t>
            </a:r>
            <a:r>
              <a:rPr/>
              <a:t> </a:t>
            </a:r>
            <a:r>
              <a:rPr/>
              <a:t>mandated</a:t>
            </a:r>
            <a:r>
              <a:rPr/>
              <a:t> </a:t>
            </a:r>
            <a:r>
              <a:rPr/>
              <a:t>by</a:t>
            </a:r>
            <a:r>
              <a:rPr/>
              <a:t> </a:t>
            </a: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r>
              <a:rPr/>
              <a:t> </a:t>
            </a:r>
            <a:r>
              <a:rPr/>
              <a:t>to</a:t>
            </a:r>
            <a:r>
              <a:rPr/>
              <a:t> </a:t>
            </a:r>
            <a:r>
              <a:rPr/>
              <a:t>enumerate</a:t>
            </a:r>
            <a:r>
              <a:rPr/>
              <a:t> </a:t>
            </a:r>
            <a:r>
              <a:rPr/>
              <a:t>the</a:t>
            </a:r>
            <a:r>
              <a:rPr/>
              <a:t> </a:t>
            </a:r>
            <a:r>
              <a:rPr/>
              <a:t>population</a:t>
            </a:r>
            <a:r>
              <a:rPr/>
              <a:t> </a:t>
            </a:r>
            <a:r>
              <a:rPr/>
              <a:t>of</a:t>
            </a:r>
            <a:r>
              <a:rPr/>
              <a:t> </a:t>
            </a:r>
            <a:r>
              <a:rPr/>
              <a:t>the</a:t>
            </a:r>
            <a:r>
              <a:rPr/>
              <a:t> </a:t>
            </a:r>
            <a:r>
              <a:rPr/>
              <a:t>United</a:t>
            </a:r>
            <a:r>
              <a:rPr/>
              <a:t> </a:t>
            </a:r>
            <a:r>
              <a:rPr/>
              <a:t>States</a:t>
            </a:r>
            <a:r>
              <a:rPr/>
              <a:t> </a:t>
            </a:r>
            <a:r>
              <a:rPr/>
              <a:t>to</a:t>
            </a:r>
            <a:r>
              <a:rPr/>
              <a:t> </a:t>
            </a:r>
            <a:r>
              <a:rPr/>
              <a:t>allow</a:t>
            </a:r>
            <a:r>
              <a:rPr/>
              <a:t> </a:t>
            </a:r>
            <a:r>
              <a:rPr/>
              <a:t>the</a:t>
            </a:r>
            <a:r>
              <a:rPr/>
              <a:t> </a:t>
            </a:r>
            <a:r>
              <a:rPr/>
              <a:t>proper</a:t>
            </a:r>
            <a:r>
              <a:rPr/>
              <a:t> </a:t>
            </a:r>
            <a:r>
              <a:rPr/>
              <a:t>allocation</a:t>
            </a:r>
            <a:r>
              <a:rPr/>
              <a:t> </a:t>
            </a:r>
            <a:r>
              <a:rPr/>
              <a:t>of</a:t>
            </a:r>
            <a:r>
              <a:rPr/>
              <a:t> </a:t>
            </a:r>
            <a:r>
              <a:rPr/>
              <a:t>members</a:t>
            </a:r>
            <a:r>
              <a:rPr/>
              <a:t> </a:t>
            </a:r>
            <a:r>
              <a:rPr/>
              <a:t>of</a:t>
            </a:r>
            <a:r>
              <a:rPr/>
              <a:t> </a:t>
            </a:r>
            <a:r>
              <a:rPr/>
              <a:t>the</a:t>
            </a:r>
            <a:r>
              <a:rPr/>
              <a:t> </a:t>
            </a:r>
            <a:r>
              <a:rPr/>
              <a:t>House</a:t>
            </a:r>
            <a:r>
              <a:rPr/>
              <a:t> </a:t>
            </a:r>
            <a:r>
              <a:rPr/>
              <a:t>of</a:t>
            </a:r>
            <a:r>
              <a:rPr/>
              <a:t> </a:t>
            </a:r>
            <a:r>
              <a:rPr/>
              <a:t>Representatives</a:t>
            </a:r>
            <a:r>
              <a:rPr/>
              <a:t> </a:t>
            </a:r>
            <a:r>
              <a:rPr/>
              <a:t>to</a:t>
            </a:r>
            <a:r>
              <a:rPr/>
              <a:t> </a:t>
            </a:r>
            <a:r>
              <a:rPr/>
              <a:t>each</a:t>
            </a:r>
            <a:r>
              <a:rPr/>
              <a:t> </a:t>
            </a:r>
            <a:r>
              <a:rPr/>
              <a:t>state.</a:t>
            </a:r>
            <a:r>
              <a:rPr/>
              <a:t> </a:t>
            </a:r>
            <a:r>
              <a:rPr/>
              <a:t>This</a:t>
            </a:r>
            <a:r>
              <a:rPr/>
              <a:t> </a:t>
            </a:r>
            <a:r>
              <a:rPr/>
              <a:t>census</a:t>
            </a:r>
            <a:r>
              <a:rPr/>
              <a:t> </a:t>
            </a:r>
            <a:r>
              <a:rPr/>
              <a:t>was</a:t>
            </a:r>
            <a:r>
              <a:rPr/>
              <a:t> </a:t>
            </a:r>
            <a:r>
              <a:rPr/>
              <a:t>first</a:t>
            </a:r>
            <a:r>
              <a:rPr/>
              <a:t> </a:t>
            </a:r>
            <a:r>
              <a:rPr/>
              <a:t>held</a:t>
            </a:r>
            <a:r>
              <a:rPr/>
              <a:t> </a:t>
            </a:r>
            <a:r>
              <a:rPr/>
              <a:t>in</a:t>
            </a:r>
            <a:r>
              <a:rPr/>
              <a:t> </a:t>
            </a:r>
            <a:r>
              <a:rPr/>
              <a:t>1790</a:t>
            </a:r>
            <a:r>
              <a:rPr/>
              <a:t> </a:t>
            </a:r>
            <a:r>
              <a:rPr/>
              <a:t>and</a:t>
            </a:r>
            <a:r>
              <a:rPr/>
              <a:t> </a:t>
            </a:r>
            <a:r>
              <a:rPr/>
              <a:t>then</a:t>
            </a:r>
            <a:r>
              <a:rPr/>
              <a:t> </a:t>
            </a:r>
            <a:r>
              <a:rPr/>
              <a:t>every</a:t>
            </a:r>
            <a:r>
              <a:rPr/>
              <a:t> </a:t>
            </a:r>
            <a:r>
              <a:rPr/>
              <a:t>ten</a:t>
            </a:r>
            <a:r>
              <a:rPr/>
              <a:t> </a:t>
            </a:r>
            <a:r>
              <a:rPr/>
              <a:t>years</a:t>
            </a:r>
            <a:r>
              <a:rPr/>
              <a:t> </a:t>
            </a:r>
            <a:r>
              <a:rPr/>
              <a:t>afterwards.</a:t>
            </a:r>
            <a:r>
              <a:rPr/>
              <a:t> </a:t>
            </a:r>
            <a:r>
              <a:rPr/>
              <a:t>Full</a:t>
            </a:r>
            <a:r>
              <a:rPr/>
              <a:t> </a:t>
            </a:r>
            <a:r>
              <a:rPr/>
              <a:t>data</a:t>
            </a:r>
            <a:r>
              <a:rPr/>
              <a:t> </a:t>
            </a:r>
            <a:r>
              <a:rPr/>
              <a:t>from</a:t>
            </a:r>
            <a:r>
              <a:rPr/>
              <a:t> </a:t>
            </a:r>
            <a:r>
              <a:rPr/>
              <a:t>the</a:t>
            </a:r>
            <a:r>
              <a:rPr/>
              <a:t> </a:t>
            </a:r>
            <a:r>
              <a:rPr/>
              <a:t>census</a:t>
            </a:r>
            <a:r>
              <a:rPr/>
              <a:t> </a:t>
            </a:r>
            <a:r>
              <a:rPr/>
              <a:t>is</a:t>
            </a:r>
            <a:r>
              <a:rPr/>
              <a:t> </a:t>
            </a:r>
            <a:r>
              <a:rPr/>
              <a:t>released</a:t>
            </a:r>
            <a:r>
              <a:rPr/>
              <a:t> </a:t>
            </a:r>
            <a:r>
              <a:rPr/>
              <a:t>72</a:t>
            </a:r>
            <a:r>
              <a:rPr/>
              <a:t> </a:t>
            </a:r>
            <a:r>
              <a:rPr/>
              <a:t>years</a:t>
            </a:r>
            <a:r>
              <a:rPr/>
              <a:t> </a:t>
            </a:r>
            <a:r>
              <a:rPr/>
              <a:t>after</a:t>
            </a:r>
            <a:r>
              <a:rPr/>
              <a:t> </a:t>
            </a:r>
            <a:r>
              <a:rPr/>
              <a:t>the</a:t>
            </a:r>
            <a:r>
              <a:rPr/>
              <a:t> </a:t>
            </a:r>
            <a:r>
              <a:rPr/>
              <a:t>census</a:t>
            </a:r>
            <a:r>
              <a:rPr/>
              <a:t> </a:t>
            </a:r>
            <a:r>
              <a:rPr/>
              <a:t>was</a:t>
            </a:r>
            <a:r>
              <a:rPr/>
              <a:t> </a:t>
            </a:r>
            <a:r>
              <a:rPr/>
              <a:t>held.</a:t>
            </a:r>
            <a:r>
              <a:rPr/>
              <a:t> </a:t>
            </a:r>
            <a:r>
              <a:rPr/>
              <a:t>With</a:t>
            </a:r>
            <a:r>
              <a:rPr/>
              <a:t> </a:t>
            </a:r>
            <a:r>
              <a:rPr/>
              <a:t>careful</a:t>
            </a:r>
            <a:r>
              <a:rPr/>
              <a:t> </a:t>
            </a:r>
            <a:r>
              <a:rPr/>
              <a:t>linking</a:t>
            </a:r>
            <a:r>
              <a:rPr/>
              <a:t> </a:t>
            </a:r>
            <a:r>
              <a:rPr/>
              <a:t>across</a:t>
            </a:r>
            <a:r>
              <a:rPr/>
              <a:t> </a:t>
            </a:r>
            <a:r>
              <a:rPr/>
              <a:t>multiple</a:t>
            </a:r>
            <a:r>
              <a:rPr/>
              <a:t> </a:t>
            </a:r>
            <a:r>
              <a:rPr/>
              <a:t>censuses,</a:t>
            </a:r>
            <a:r>
              <a:rPr/>
              <a:t> </a:t>
            </a:r>
            <a:r>
              <a:rPr/>
              <a:t>researchers</a:t>
            </a:r>
            <a:r>
              <a:rPr/>
              <a:t> </a:t>
            </a:r>
            <a:r>
              <a:rPr/>
              <a:t>can</a:t>
            </a:r>
            <a:r>
              <a:rPr/>
              <a:t> </a:t>
            </a:r>
            <a:r>
              <a:rPr/>
              <a:t>track</a:t>
            </a:r>
            <a:r>
              <a:rPr/>
              <a:t> </a:t>
            </a:r>
            <a:r>
              <a:rPr/>
              <a:t>individuals</a:t>
            </a:r>
            <a:r>
              <a:rPr/>
              <a:t> </a:t>
            </a:r>
            <a:r>
              <a:rPr/>
              <a:t>such</a:t>
            </a:r>
            <a:r>
              <a:rPr/>
              <a:t> </a:t>
            </a:r>
            <a:r>
              <a:rPr/>
              <a:t>as</a:t>
            </a:r>
            <a:r>
              <a:rPr/>
              <a:t> </a:t>
            </a:r>
            <a:r>
              <a:rPr/>
              <a:t>Civil</a:t>
            </a:r>
            <a:r>
              <a:rPr/>
              <a:t> </a:t>
            </a:r>
            <a:r>
              <a:rPr/>
              <a:t>War</a:t>
            </a:r>
            <a:r>
              <a:rPr/>
              <a:t> </a:t>
            </a:r>
            <a:r>
              <a:rPr/>
              <a:t>veterans</a:t>
            </a:r>
            <a:r>
              <a:rPr/>
              <a:t> </a:t>
            </a:r>
            <a:r>
              <a:rPr/>
              <a:t>(Costa</a:t>
            </a:r>
            <a:r>
              <a:rPr/>
              <a:t> </a:t>
            </a:r>
            <a:r>
              <a:rPr/>
              <a:t>2017)</a:t>
            </a:r>
            <a:r>
              <a:rPr/>
              <a:t> </a:t>
            </a:r>
            <a:r>
              <a:rPr/>
              <a:t>across</a:t>
            </a:r>
            <a:r>
              <a:rPr/>
              <a:t> </a:t>
            </a:r>
            <a:r>
              <a:rPr/>
              <a:t>their</a:t>
            </a:r>
            <a:r>
              <a:rPr/>
              <a:t> </a:t>
            </a:r>
            <a:r>
              <a:rPr/>
              <a:t>full</a:t>
            </a:r>
            <a:r>
              <a:rPr/>
              <a:t> </a:t>
            </a:r>
            <a:r>
              <a:rPr/>
              <a:t>lifespan,</a:t>
            </a:r>
            <a:r>
              <a:rPr/>
              <a:t> </a:t>
            </a:r>
            <a:r>
              <a:rPr/>
              <a:t>or</a:t>
            </a:r>
            <a:r>
              <a:rPr/>
              <a:t> </a:t>
            </a:r>
            <a:r>
              <a:rPr/>
              <a:t>measure</a:t>
            </a:r>
            <a:r>
              <a:rPr/>
              <a:t> </a:t>
            </a:r>
            <a:r>
              <a:rPr/>
              <a:t>demographic</a:t>
            </a:r>
            <a:r>
              <a:rPr/>
              <a:t> </a:t>
            </a:r>
            <a:r>
              <a:rPr/>
              <a:t>changes</a:t>
            </a:r>
            <a:r>
              <a:rPr/>
              <a:t> </a:t>
            </a:r>
            <a:r>
              <a:rPr/>
              <a:t>in</a:t>
            </a:r>
            <a:r>
              <a:rPr/>
              <a:t> </a:t>
            </a:r>
            <a:r>
              <a:rPr/>
              <a:t>narrowly</a:t>
            </a:r>
            <a:r>
              <a:rPr/>
              <a:t> </a:t>
            </a:r>
            <a:r>
              <a:rPr/>
              <a:t>defined</a:t>
            </a:r>
            <a:r>
              <a:rPr/>
              <a:t> </a:t>
            </a:r>
            <a:r>
              <a:rPr/>
              <a:t>geographic</a:t>
            </a:r>
            <a:r>
              <a:rPr/>
              <a:t> </a:t>
            </a:r>
            <a:r>
              <a:rPr/>
              <a:t>regions,</a:t>
            </a:r>
            <a:r>
              <a:rPr/>
              <a:t> </a:t>
            </a:r>
            <a:r>
              <a:rPr/>
              <a:t>such</a:t>
            </a:r>
            <a:r>
              <a:rPr/>
              <a:t> </a:t>
            </a:r>
            <a:r>
              <a:rPr/>
              <a:t>as</a:t>
            </a:r>
            <a:r>
              <a:rPr/>
              <a:t> </a:t>
            </a:r>
            <a:r>
              <a:rPr/>
              <a:t>marriage</a:t>
            </a:r>
            <a:r>
              <a:rPr/>
              <a:t> </a:t>
            </a:r>
            <a:r>
              <a:rPr/>
              <a:t>rates</a:t>
            </a:r>
            <a:r>
              <a:rPr/>
              <a:t> </a:t>
            </a:r>
            <a:r>
              <a:rPr/>
              <a:t>during</a:t>
            </a:r>
            <a:r>
              <a:rPr/>
              <a:t> </a:t>
            </a:r>
            <a:r>
              <a:rPr/>
              <a:t>the</a:t>
            </a:r>
            <a:r>
              <a:rPr/>
              <a:t> </a:t>
            </a:r>
            <a:r>
              <a:rPr/>
              <a:t>boll</a:t>
            </a:r>
            <a:r>
              <a:rPr/>
              <a:t> </a:t>
            </a:r>
            <a:r>
              <a:rPr/>
              <a:t>weevil</a:t>
            </a:r>
            <a:r>
              <a:rPr/>
              <a:t> </a:t>
            </a:r>
            <a:r>
              <a:rPr/>
              <a:t>epidemic</a:t>
            </a:r>
            <a:r>
              <a:rPr/>
              <a:t> </a:t>
            </a:r>
            <a:r>
              <a:rPr/>
              <a:t>of</a:t>
            </a:r>
            <a:r>
              <a:rPr/>
              <a:t> </a:t>
            </a:r>
            <a:r>
              <a:rPr/>
              <a:t>the</a:t>
            </a:r>
            <a:r>
              <a:rPr/>
              <a:t> </a:t>
            </a:r>
            <a:r>
              <a:rPr/>
              <a:t>early</a:t>
            </a:r>
            <a:r>
              <a:rPr/>
              <a:t> </a:t>
            </a:r>
            <a:r>
              <a:rPr/>
              <a:t>1900s</a:t>
            </a:r>
            <a:r>
              <a:rPr/>
              <a:t> </a:t>
            </a:r>
            <a:r>
              <a:rPr/>
              <a:t>(Bloome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more</a:t>
            </a:r>
            <a:r>
              <a:rPr/>
              <a:t> </a:t>
            </a:r>
            <a:r>
              <a:rPr/>
              <a:t>recent</a:t>
            </a:r>
            <a:r>
              <a:rPr/>
              <a:t> </a:t>
            </a:r>
            <a:r>
              <a:rPr/>
              <a:t>censuses,</a:t>
            </a:r>
            <a:r>
              <a:rPr/>
              <a:t> </a:t>
            </a:r>
            <a:r>
              <a:rPr/>
              <a:t>samples</a:t>
            </a:r>
            <a:r>
              <a:rPr/>
              <a:t> </a:t>
            </a:r>
            <a:r>
              <a:rPr/>
              <a:t>of</a:t>
            </a:r>
            <a:r>
              <a:rPr/>
              <a:t> </a:t>
            </a:r>
            <a:r>
              <a:rPr/>
              <a:t>microdata</a:t>
            </a:r>
            <a:r>
              <a:rPr/>
              <a:t> </a:t>
            </a:r>
            <a:r>
              <a:rPr/>
              <a:t>are</a:t>
            </a:r>
            <a:r>
              <a:rPr/>
              <a:t> </a:t>
            </a:r>
            <a:r>
              <a:rPr/>
              <a:t>available,</a:t>
            </a:r>
            <a:r>
              <a:rPr/>
              <a:t> </a:t>
            </a:r>
            <a:r>
              <a:rPr/>
              <a:t>though</a:t>
            </a:r>
            <a:r>
              <a:rPr/>
              <a:t> </a:t>
            </a:r>
            <a:r>
              <a:rPr/>
              <a:t>with</a:t>
            </a:r>
            <a:r>
              <a:rPr/>
              <a:t> </a:t>
            </a:r>
            <a:r>
              <a:rPr/>
              <a:t>steps</a:t>
            </a:r>
            <a:r>
              <a:rPr/>
              <a:t> </a:t>
            </a:r>
            <a:r>
              <a:rPr/>
              <a:t>taken</a:t>
            </a:r>
            <a:r>
              <a:rPr/>
              <a:t> </a:t>
            </a:r>
            <a:r>
              <a:rPr/>
              <a:t>to</a:t>
            </a:r>
            <a:r>
              <a:rPr/>
              <a:t> </a:t>
            </a:r>
            <a:r>
              <a:rPr/>
              <a:t>protect</a:t>
            </a:r>
            <a:r>
              <a:rPr/>
              <a:t> </a:t>
            </a:r>
            <a:r>
              <a:rPr/>
              <a:t>confidentiality</a:t>
            </a:r>
            <a:r>
              <a:rPr/>
              <a:t> </a:t>
            </a:r>
            <a:r>
              <a:rPr/>
              <a:t>(Dreschler</a:t>
            </a:r>
            <a:r>
              <a:rPr/>
              <a:t> </a:t>
            </a:r>
            <a:r>
              <a:rPr/>
              <a:t>2012).</a:t>
            </a:r>
            <a:r>
              <a:rPr/>
              <a:t> </a:t>
            </a:r>
            <a:r>
              <a:rPr/>
              <a:t>Information</a:t>
            </a:r>
            <a:r>
              <a:rPr/>
              <a:t> </a:t>
            </a:r>
            <a:r>
              <a:rPr/>
              <a:t>from</a:t>
            </a:r>
            <a:r>
              <a:rPr/>
              <a:t> </a:t>
            </a:r>
            <a:r>
              <a:rPr/>
              <a:t>these</a:t>
            </a:r>
            <a:r>
              <a:rPr/>
              <a:t> </a:t>
            </a:r>
            <a:r>
              <a:rPr/>
              <a:t>sources</a:t>
            </a:r>
            <a:r>
              <a:rPr/>
              <a:t> </a:t>
            </a:r>
            <a:r>
              <a:rPr/>
              <a:t>as</a:t>
            </a:r>
            <a:r>
              <a:rPr/>
              <a:t> </a:t>
            </a:r>
            <a:r>
              <a:rPr/>
              <a:t>well</a:t>
            </a:r>
            <a:r>
              <a:rPr/>
              <a:t> </a:t>
            </a:r>
            <a:r>
              <a:rPr/>
              <a:t>as</a:t>
            </a:r>
            <a:r>
              <a:rPr/>
              <a:t> </a:t>
            </a:r>
            <a:r>
              <a:rPr/>
              <a:t>census</a:t>
            </a:r>
            <a:r>
              <a:rPr/>
              <a:t> </a:t>
            </a:r>
            <a:r>
              <a:rPr/>
              <a:t>microdata</a:t>
            </a:r>
            <a:r>
              <a:rPr/>
              <a:t> </a:t>
            </a:r>
            <a:r>
              <a:rPr/>
              <a:t>from</a:t>
            </a:r>
            <a:r>
              <a:rPr/>
              <a:t> </a:t>
            </a:r>
            <a:r>
              <a:rPr/>
              <a:t>79</a:t>
            </a:r>
            <a:r>
              <a:rPr/>
              <a:t> </a:t>
            </a:r>
            <a:r>
              <a:rPr/>
              <a:t>other</a:t>
            </a:r>
            <a:r>
              <a:rPr/>
              <a:t> </a:t>
            </a:r>
            <a:r>
              <a:rPr/>
              <a:t>countries</a:t>
            </a:r>
            <a:r>
              <a:rPr/>
              <a:t> </a:t>
            </a:r>
            <a:r>
              <a:rPr/>
              <a:t>is</a:t>
            </a:r>
            <a:r>
              <a:rPr/>
              <a:t> </a:t>
            </a:r>
            <a:r>
              <a:rPr/>
              <a:t>available</a:t>
            </a:r>
            <a:r>
              <a:rPr/>
              <a:t> </a:t>
            </a:r>
            <a:r>
              <a:rPr/>
              <a:t>in</a:t>
            </a:r>
            <a:r>
              <a:rPr/>
              <a:t> </a:t>
            </a:r>
            <a:r>
              <a:rPr/>
              <a:t>a</a:t>
            </a:r>
            <a:r>
              <a:rPr/>
              <a:t> </a:t>
            </a:r>
            <a:r>
              <a:rPr/>
              <a:t>standardized</a:t>
            </a:r>
            <a:r>
              <a:rPr/>
              <a:t> </a:t>
            </a:r>
            <a:r>
              <a:rPr/>
              <a:t>format</a:t>
            </a:r>
            <a:r>
              <a:rPr/>
              <a:t> </a:t>
            </a:r>
            <a:r>
              <a:rPr/>
              <a:t>through</a:t>
            </a:r>
            <a:r>
              <a:rPr/>
              <a:t> </a:t>
            </a:r>
            <a:r>
              <a:rPr/>
              <a:t>the</a:t>
            </a:r>
            <a:r>
              <a:rPr/>
              <a:t> </a:t>
            </a:r>
            <a:r>
              <a:rPr/>
              <a:t>Integrated</a:t>
            </a:r>
            <a:r>
              <a:rPr/>
              <a:t> </a:t>
            </a:r>
            <a:r>
              <a:rPr/>
              <a:t>Public</a:t>
            </a:r>
            <a:r>
              <a:rPr/>
              <a:t> </a:t>
            </a:r>
            <a:r>
              <a:rPr/>
              <a:t>Use</a:t>
            </a:r>
            <a:r>
              <a:rPr/>
              <a:t> </a:t>
            </a:r>
            <a:r>
              <a:rPr/>
              <a:t>Microdata</a:t>
            </a:r>
            <a:r>
              <a:rPr/>
              <a:t> </a:t>
            </a:r>
            <a:r>
              <a:rPr/>
              <a:t>Series</a:t>
            </a:r>
            <a:r>
              <a:rPr/>
              <a:t> </a:t>
            </a:r>
            <a:r>
              <a:rPr/>
              <a:t>International</a:t>
            </a:r>
            <a:r>
              <a:rPr/>
              <a:t> </a:t>
            </a:r>
            <a:r>
              <a:rPr/>
              <a:t>Partnership</a:t>
            </a:r>
            <a:r>
              <a:rPr/>
              <a:t> </a:t>
            </a:r>
            <a:r>
              <a:rPr/>
              <a:t>(Ruggles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Starting</a:t>
            </a:r>
            <a:r>
              <a:rPr/>
              <a:t> </a:t>
            </a:r>
            <a:r>
              <a:rPr/>
              <a:t>in</a:t>
            </a:r>
            <a:r>
              <a:rPr/>
              <a:t> </a:t>
            </a:r>
            <a:r>
              <a:rPr/>
              <a:t>1940,</a:t>
            </a:r>
            <a:r>
              <a:rPr/>
              <a:t> </a:t>
            </a:r>
            <a:r>
              <a:rPr/>
              <a:t>the</a:t>
            </a:r>
            <a:r>
              <a:rPr/>
              <a:t> </a:t>
            </a:r>
            <a:r>
              <a:rPr/>
              <a:t>Census</a:t>
            </a:r>
            <a:r>
              <a:rPr/>
              <a:t> </a:t>
            </a:r>
            <a:r>
              <a:rPr/>
              <a:t>Bureau</a:t>
            </a:r>
            <a:r>
              <a:rPr/>
              <a:t> </a:t>
            </a:r>
            <a:r>
              <a:rPr/>
              <a:t>asked</a:t>
            </a:r>
            <a:r>
              <a:rPr/>
              <a:t> </a:t>
            </a:r>
            <a:r>
              <a:rPr/>
              <a:t>additional</a:t>
            </a:r>
            <a:r>
              <a:rPr/>
              <a:t> </a:t>
            </a:r>
            <a:r>
              <a:rPr/>
              <a:t>questions</a:t>
            </a:r>
            <a:r>
              <a:rPr/>
              <a:t> </a:t>
            </a:r>
            <a:r>
              <a:rPr/>
              <a:t>for</a:t>
            </a:r>
            <a:r>
              <a:rPr/>
              <a:t> </a:t>
            </a:r>
            <a:r>
              <a:rPr/>
              <a:t>a</a:t>
            </a:r>
            <a:r>
              <a:rPr/>
              <a:t> </a:t>
            </a:r>
            <a:r>
              <a:rPr/>
              <a:t>subsample</a:t>
            </a:r>
            <a:r>
              <a:rPr/>
              <a:t> </a:t>
            </a:r>
            <a:r>
              <a:rPr/>
              <a:t>of</a:t>
            </a:r>
            <a:r>
              <a:rPr/>
              <a:t> </a:t>
            </a:r>
            <a:r>
              <a:rPr/>
              <a:t>the</a:t>
            </a:r>
            <a:r>
              <a:rPr/>
              <a:t> </a:t>
            </a:r>
            <a:r>
              <a:rPr/>
              <a:t>census.</a:t>
            </a:r>
            <a:r>
              <a:rPr/>
              <a:t> </a:t>
            </a:r>
            <a:r>
              <a:rPr/>
              <a:t>The</a:t>
            </a:r>
            <a:r>
              <a:rPr/>
              <a:t> </a:t>
            </a:r>
            <a:r>
              <a:rPr/>
              <a:t>questions,</a:t>
            </a:r>
            <a:r>
              <a:rPr/>
              <a:t> </a:t>
            </a:r>
            <a:r>
              <a:rPr/>
              <a:t>known</a:t>
            </a:r>
            <a:r>
              <a:rPr/>
              <a:t> </a:t>
            </a:r>
            <a:r>
              <a:rPr/>
              <a:t>informally</a:t>
            </a:r>
            <a:r>
              <a:rPr/>
              <a:t> </a:t>
            </a:r>
            <a:r>
              <a:rPr/>
              <a:t>as</a:t>
            </a:r>
            <a:r>
              <a:rPr/>
              <a:t> </a:t>
            </a:r>
            <a:r>
              <a:rPr/>
              <a:t>“</a:t>
            </a:r>
            <a:r>
              <a:rPr/>
              <a:t>the</a:t>
            </a:r>
            <a:r>
              <a:rPr/>
              <a:t> </a:t>
            </a:r>
            <a:r>
              <a:rPr/>
              <a:t>long</a:t>
            </a:r>
            <a:r>
              <a:rPr/>
              <a:t> </a:t>
            </a:r>
            <a:r>
              <a:rPr/>
              <a:t>form,</a:t>
            </a:r>
            <a:r>
              <a:rPr/>
              <a:t>”</a:t>
            </a:r>
            <a:r>
              <a:rPr/>
              <a:t> </a:t>
            </a:r>
            <a:r>
              <a:rPr/>
              <a:t>had</a:t>
            </a:r>
            <a:r>
              <a:rPr/>
              <a:t> </a:t>
            </a:r>
            <a:r>
              <a:rPr/>
              <a:t>questions</a:t>
            </a:r>
            <a:r>
              <a:rPr/>
              <a:t> </a:t>
            </a:r>
            <a:r>
              <a:rPr/>
              <a:t>about</a:t>
            </a:r>
            <a:r>
              <a:rPr/>
              <a:t> </a:t>
            </a:r>
            <a:r>
              <a:rPr/>
              <a:t>income,</a:t>
            </a:r>
            <a:r>
              <a:rPr/>
              <a:t> </a:t>
            </a:r>
            <a:r>
              <a:rPr/>
              <a:t>occupation,</a:t>
            </a:r>
            <a:r>
              <a:rPr/>
              <a:t> </a:t>
            </a:r>
            <a:r>
              <a:rPr/>
              <a:t>education,</a:t>
            </a:r>
            <a:r>
              <a:rPr/>
              <a:t> </a:t>
            </a:r>
            <a:r>
              <a:rPr/>
              <a:t>and</a:t>
            </a:r>
            <a:r>
              <a:rPr/>
              <a:t> </a:t>
            </a:r>
            <a:r>
              <a:rPr/>
              <a:t>other</a:t>
            </a:r>
            <a:r>
              <a:rPr/>
              <a:t> </a:t>
            </a:r>
            <a:r>
              <a:rPr/>
              <a:t>socioeconomic</a:t>
            </a:r>
            <a:r>
              <a:rPr/>
              <a:t> </a:t>
            </a:r>
            <a:r>
              <a:rPr/>
              <a:t>issues.</a:t>
            </a:r>
            <a:r>
              <a:rPr/>
              <a:t> </a:t>
            </a:r>
            <a:r>
              <a:rPr/>
              <a:t>In</a:t>
            </a:r>
            <a:r>
              <a:rPr/>
              <a:t> </a:t>
            </a:r>
            <a:r>
              <a:rPr/>
              <a:t>2006,</a:t>
            </a:r>
            <a:r>
              <a:rPr/>
              <a:t> </a:t>
            </a:r>
            <a:r>
              <a:rPr/>
              <a:t>the</a:t>
            </a:r>
            <a:r>
              <a:rPr/>
              <a:t> </a:t>
            </a:r>
            <a:r>
              <a:rPr/>
              <a:t>long</a:t>
            </a:r>
            <a:r>
              <a:rPr/>
              <a:t> </a:t>
            </a:r>
            <a:r>
              <a:rPr/>
              <a:t>form</a:t>
            </a:r>
            <a:r>
              <a:rPr/>
              <a:t> </a:t>
            </a:r>
            <a:r>
              <a:rPr/>
              <a:t>was</a:t>
            </a:r>
            <a:r>
              <a:rPr/>
              <a:t> </a:t>
            </a:r>
            <a:r>
              <a:rPr/>
              <a:t>replaced</a:t>
            </a:r>
            <a:r>
              <a:rPr/>
              <a:t> </a:t>
            </a:r>
            <a:r>
              <a:rPr/>
              <a:t>with</a:t>
            </a:r>
            <a:r>
              <a:rPr/>
              <a:t> </a:t>
            </a:r>
            <a:r>
              <a:rPr/>
              <a:t>the</a:t>
            </a:r>
            <a:r>
              <a:rPr/>
              <a:t> </a:t>
            </a:r>
            <a:r>
              <a:rPr/>
              <a:t>American</a:t>
            </a:r>
            <a:r>
              <a:rPr/>
              <a:t> </a:t>
            </a:r>
            <a:r>
              <a:rPr/>
              <a:t>Community</a:t>
            </a:r>
            <a:r>
              <a:rPr/>
              <a:t> </a:t>
            </a:r>
            <a:r>
              <a:rPr/>
              <a:t>Survey</a:t>
            </a:r>
            <a:r>
              <a:rPr/>
              <a:t> </a:t>
            </a:r>
            <a:r>
              <a:rPr/>
              <a:t>(ACS),</a:t>
            </a:r>
            <a:r>
              <a:rPr/>
              <a:t> </a:t>
            </a:r>
            <a:r>
              <a:rPr/>
              <a:t>which</a:t>
            </a:r>
            <a:r>
              <a:rPr/>
              <a:t> </a:t>
            </a:r>
            <a:r>
              <a:rPr/>
              <a:t>covered</a:t>
            </a:r>
            <a:r>
              <a:rPr/>
              <a:t> </a:t>
            </a:r>
            <a:r>
              <a:rPr/>
              <a:t>similar</a:t>
            </a:r>
            <a:r>
              <a:rPr/>
              <a:t> </a:t>
            </a:r>
            <a:r>
              <a:rPr/>
              <a:t>issues,</a:t>
            </a:r>
            <a:r>
              <a:rPr/>
              <a:t> </a:t>
            </a:r>
            <a:r>
              <a:rPr/>
              <a:t>but</a:t>
            </a:r>
            <a:r>
              <a:rPr/>
              <a:t> </a:t>
            </a:r>
            <a:r>
              <a:rPr/>
              <a:t>which</a:t>
            </a:r>
            <a:r>
              <a:rPr/>
              <a:t> </a:t>
            </a:r>
            <a:r>
              <a:rPr/>
              <a:t>was</a:t>
            </a:r>
            <a:r>
              <a:rPr/>
              <a:t> </a:t>
            </a:r>
            <a:r>
              <a:rPr/>
              <a:t>run</a:t>
            </a:r>
            <a:r>
              <a:rPr/>
              <a:t> </a:t>
            </a:r>
            <a:r>
              <a:rPr/>
              <a:t>continuously</a:t>
            </a:r>
            <a:r>
              <a:rPr/>
              <a:t> </a:t>
            </a:r>
            <a:r>
              <a:rPr/>
              <a:t>rather</a:t>
            </a:r>
            <a:r>
              <a:rPr/>
              <a:t> </a:t>
            </a:r>
            <a:r>
              <a:rPr/>
              <a:t>than</a:t>
            </a:r>
            <a:r>
              <a:rPr/>
              <a:t> </a:t>
            </a:r>
            <a:r>
              <a:rPr/>
              <a:t>once</a:t>
            </a:r>
            <a:r>
              <a:rPr/>
              <a:t> </a:t>
            </a:r>
            <a:r>
              <a:rPr/>
              <a:t>every</a:t>
            </a:r>
            <a:r>
              <a:rPr/>
              <a:t> </a:t>
            </a:r>
            <a:r>
              <a:rPr/>
              <a:t>ten</a:t>
            </a:r>
            <a:r>
              <a:rPr/>
              <a:t> </a:t>
            </a:r>
            <a:r>
              <a:rPr/>
              <a:t>years</a:t>
            </a:r>
            <a:r>
              <a:rPr/>
              <a:t> </a:t>
            </a:r>
            <a:r>
              <a:rPr/>
              <a:t>(Torrieri</a:t>
            </a:r>
            <a:r>
              <a:rPr/>
              <a:t> </a:t>
            </a:r>
            <a:r>
              <a:rPr/>
              <a:t>2007).</a:t>
            </a:r>
            <a:r>
              <a:rPr/>
              <a:t> </a:t>
            </a:r>
            <a:r>
              <a:rPr/>
              <a:t>The</a:t>
            </a:r>
            <a:r>
              <a:rPr/>
              <a:t> </a:t>
            </a:r>
            <a:r>
              <a:rPr/>
              <a:t>ACS</a:t>
            </a:r>
            <a:r>
              <a:rPr/>
              <a:t> </a:t>
            </a:r>
            <a:r>
              <a:rPr/>
              <a:t>has</a:t>
            </a:r>
            <a:r>
              <a:rPr/>
              <a:t> </a:t>
            </a:r>
            <a:r>
              <a:rPr/>
              <a:t>advantages</a:t>
            </a:r>
            <a:r>
              <a:rPr/>
              <a:t> </a:t>
            </a:r>
            <a:r>
              <a:rPr/>
              <a:t>associated</a:t>
            </a:r>
            <a:r>
              <a:rPr/>
              <a:t> </a:t>
            </a:r>
            <a:r>
              <a:rPr/>
              <a:t>with</a:t>
            </a:r>
            <a:r>
              <a:rPr/>
              <a:t> </a:t>
            </a:r>
            <a:r>
              <a:rPr/>
              <a:t>the</a:t>
            </a:r>
            <a:r>
              <a:rPr/>
              <a:t> </a:t>
            </a:r>
            <a:r>
              <a:rPr/>
              <a:t>timeliness</a:t>
            </a:r>
            <a:r>
              <a:rPr/>
              <a:t> </a:t>
            </a:r>
            <a:r>
              <a:rPr/>
              <a:t>of</a:t>
            </a:r>
            <a:r>
              <a:rPr/>
              <a:t> </a:t>
            </a:r>
            <a:r>
              <a:rPr/>
              <a:t>the</a:t>
            </a:r>
            <a:r>
              <a:rPr/>
              <a:t> </a:t>
            </a:r>
            <a:r>
              <a:rPr/>
              <a:t>data,</a:t>
            </a:r>
            <a:r>
              <a:rPr/>
              <a:t> </a:t>
            </a:r>
            <a:r>
              <a:rPr/>
              <a:t>but</a:t>
            </a:r>
            <a:r>
              <a:rPr/>
              <a:t> </a:t>
            </a:r>
            <a:r>
              <a:rPr/>
              <a:t>some</a:t>
            </a:r>
            <a:r>
              <a:rPr/>
              <a:t> </a:t>
            </a:r>
            <a:r>
              <a:rPr/>
              <a:t>precision</a:t>
            </a:r>
            <a:r>
              <a:rPr/>
              <a:t> </a:t>
            </a:r>
            <a:r>
              <a:rPr/>
              <a:t>was</a:t>
            </a:r>
            <a:r>
              <a:rPr/>
              <a:t> </a:t>
            </a:r>
            <a:r>
              <a:rPr/>
              <a:t>lost</a:t>
            </a:r>
            <a:r>
              <a:rPr/>
              <a:t> </a:t>
            </a:r>
            <a:r>
              <a:rPr/>
              <a:t>compared</a:t>
            </a:r>
            <a:r>
              <a:rPr/>
              <a:t> </a:t>
            </a:r>
            <a:r>
              <a:rPr/>
              <a:t>to</a:t>
            </a:r>
            <a:r>
              <a:rPr/>
              <a:t> </a:t>
            </a:r>
            <a:r>
              <a:rPr/>
              <a:t>the</a:t>
            </a:r>
            <a:r>
              <a:rPr/>
              <a:t> </a:t>
            </a:r>
            <a:r>
              <a:rPr/>
              <a:t>long</a:t>
            </a:r>
            <a:r>
              <a:rPr/>
              <a:t> </a:t>
            </a:r>
            <a:r>
              <a:rPr/>
              <a:t>form</a:t>
            </a:r>
            <a:r>
              <a:rPr/>
              <a:t> </a:t>
            </a:r>
            <a:r>
              <a:rPr/>
              <a:t>(Spielman</a:t>
            </a:r>
            <a:r>
              <a:rPr/>
              <a:t> </a:t>
            </a:r>
            <a:r>
              <a:rPr/>
              <a:t>2014,</a:t>
            </a:r>
            <a:r>
              <a:rPr/>
              <a:t> </a:t>
            </a:r>
            <a:r>
              <a:rPr/>
              <a:t>Macdonald</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Both</a:t>
            </a:r>
            <a:r>
              <a:rPr/>
              <a:t> </a:t>
            </a:r>
            <a:r>
              <a:rPr/>
              <a:t>the</a:t>
            </a:r>
            <a:r>
              <a:rPr/>
              <a:t> </a:t>
            </a:r>
            <a:r>
              <a:rPr/>
              <a:t>decennial</a:t>
            </a:r>
            <a:r>
              <a:rPr/>
              <a:t> </a:t>
            </a:r>
            <a:r>
              <a:rPr/>
              <a:t>census</a:t>
            </a:r>
            <a:r>
              <a:rPr/>
              <a:t> </a:t>
            </a:r>
            <a:r>
              <a:rPr/>
              <a:t>and</a:t>
            </a:r>
            <a:r>
              <a:rPr/>
              <a:t> </a:t>
            </a:r>
            <a:r>
              <a:rPr/>
              <a:t>the</a:t>
            </a:r>
            <a:r>
              <a:rPr/>
              <a:t> </a:t>
            </a:r>
            <a:r>
              <a:rPr/>
              <a:t>ACS</a:t>
            </a:r>
            <a:r>
              <a:rPr/>
              <a:t> </a:t>
            </a:r>
            <a:r>
              <a:rPr/>
              <a:t>rely</a:t>
            </a:r>
            <a:r>
              <a:rPr/>
              <a:t> </a:t>
            </a:r>
            <a:r>
              <a:rPr/>
              <a:t>on</a:t>
            </a:r>
            <a:r>
              <a:rPr/>
              <a:t> </a:t>
            </a:r>
            <a:r>
              <a:rPr/>
              <a:t>the</a:t>
            </a:r>
            <a:r>
              <a:rPr/>
              <a:t> </a:t>
            </a:r>
            <a:r>
              <a:rPr/>
              <a:t>Master</a:t>
            </a:r>
            <a:r>
              <a:rPr/>
              <a:t> </a:t>
            </a:r>
            <a:r>
              <a:rPr/>
              <a:t>Address</a:t>
            </a:r>
            <a:r>
              <a:rPr/>
              <a:t> </a:t>
            </a:r>
            <a:r>
              <a:rPr/>
              <a:t>File</a:t>
            </a:r>
            <a:r>
              <a:rPr/>
              <a:t> </a:t>
            </a:r>
            <a:r>
              <a:rPr/>
              <a:t>(MAF),</a:t>
            </a:r>
            <a:r>
              <a:rPr/>
              <a:t> </a:t>
            </a:r>
            <a:r>
              <a:rPr/>
              <a:t>a</a:t>
            </a:r>
            <a:r>
              <a:rPr/>
              <a:t> </a:t>
            </a:r>
            <a:r>
              <a:rPr/>
              <a:t>list</a:t>
            </a:r>
            <a:r>
              <a:rPr/>
              <a:t> </a:t>
            </a:r>
            <a:r>
              <a:rPr/>
              <a:t>of</a:t>
            </a:r>
            <a:r>
              <a:rPr/>
              <a:t> </a:t>
            </a:r>
            <a:r>
              <a:rPr/>
              <a:t>all</a:t>
            </a:r>
            <a:r>
              <a:rPr/>
              <a:t> </a:t>
            </a:r>
            <a:r>
              <a:rPr/>
              <a:t>the</a:t>
            </a:r>
            <a:r>
              <a:rPr/>
              <a:t> </a:t>
            </a:r>
            <a:r>
              <a:rPr/>
              <a:t>addresses</a:t>
            </a:r>
            <a:r>
              <a:rPr/>
              <a:t> </a:t>
            </a:r>
            <a:r>
              <a:rPr/>
              <a:t>in</a:t>
            </a:r>
            <a:r>
              <a:rPr/>
              <a:t> </a:t>
            </a:r>
            <a:r>
              <a:rPr/>
              <a:t>the</a:t>
            </a:r>
            <a:r>
              <a:rPr/>
              <a:t> </a:t>
            </a:r>
            <a:r>
              <a:rPr/>
              <a:t>United</a:t>
            </a:r>
            <a:r>
              <a:rPr/>
              <a:t> </a:t>
            </a:r>
            <a:r>
              <a:rPr/>
              <a:t>States</a:t>
            </a:r>
            <a:r>
              <a:rPr/>
              <a:t> </a:t>
            </a:r>
            <a:r>
              <a:rPr/>
              <a:t>where</a:t>
            </a:r>
            <a:r>
              <a:rPr/>
              <a:t> </a:t>
            </a:r>
            <a:r>
              <a:rPr/>
              <a:t>people</a:t>
            </a:r>
            <a:r>
              <a:rPr/>
              <a:t> </a:t>
            </a:r>
            <a:r>
              <a:rPr/>
              <a:t>might</a:t>
            </a:r>
            <a:r>
              <a:rPr/>
              <a:t> </a:t>
            </a:r>
            <a:r>
              <a:rPr/>
              <a:t>live.</a:t>
            </a:r>
            <a:r>
              <a:rPr/>
              <a:t> </a:t>
            </a:r>
            <a:r>
              <a:rPr/>
              <a:t>The</a:t>
            </a:r>
            <a:r>
              <a:rPr/>
              <a:t> </a:t>
            </a:r>
            <a:r>
              <a:rPr/>
              <a:t>MAF</a:t>
            </a:r>
            <a:r>
              <a:rPr/>
              <a:t> </a:t>
            </a:r>
            <a:r>
              <a:rPr/>
              <a:t>is</a:t>
            </a:r>
            <a:r>
              <a:rPr/>
              <a:t> </a:t>
            </a:r>
            <a:r>
              <a:rPr/>
              <a:t>maintained</a:t>
            </a:r>
            <a:r>
              <a:rPr/>
              <a:t> </a:t>
            </a:r>
            <a:r>
              <a:rPr/>
              <a:t>and</a:t>
            </a:r>
            <a:r>
              <a:rPr/>
              <a:t> </a:t>
            </a:r>
            <a:r>
              <a:rPr/>
              <a:t>updated</a:t>
            </a:r>
            <a:r>
              <a:rPr/>
              <a:t> </a:t>
            </a:r>
            <a:r>
              <a:rPr/>
              <a:t>by</a:t>
            </a:r>
            <a:r>
              <a:rPr/>
              <a:t> </a:t>
            </a:r>
            <a:r>
              <a:rPr/>
              <a:t>the</a:t>
            </a:r>
            <a:r>
              <a:rPr/>
              <a:t> </a:t>
            </a:r>
            <a:r>
              <a:rPr/>
              <a:t>Census</a:t>
            </a:r>
            <a:r>
              <a:rPr/>
              <a:t> </a:t>
            </a:r>
            <a:r>
              <a:rPr/>
              <a:t>Bureau</a:t>
            </a:r>
            <a:r>
              <a:rPr/>
              <a:t> </a:t>
            </a:r>
            <a:r>
              <a:rPr/>
              <a:t>from</a:t>
            </a:r>
            <a:r>
              <a:rPr/>
              <a:t> </a:t>
            </a:r>
            <a:r>
              <a:rPr/>
              <a:t>a</a:t>
            </a:r>
            <a:r>
              <a:rPr/>
              <a:t> </a:t>
            </a:r>
            <a:r>
              <a:rPr/>
              <a:t>variety</a:t>
            </a:r>
            <a:r>
              <a:rPr/>
              <a:t> </a:t>
            </a:r>
            <a:r>
              <a:rPr/>
              <a:t>of</a:t>
            </a:r>
            <a:r>
              <a:rPr/>
              <a:t> </a:t>
            </a:r>
            <a:r>
              <a:rPr/>
              <a:t>sources,</a:t>
            </a:r>
            <a:r>
              <a:rPr/>
              <a:t> </a:t>
            </a:r>
            <a:r>
              <a:rPr/>
              <a:t>but</a:t>
            </a:r>
            <a:r>
              <a:rPr/>
              <a:t> </a:t>
            </a:r>
            <a:r>
              <a:rPr/>
              <a:t>predominantly</a:t>
            </a:r>
            <a:r>
              <a:rPr/>
              <a:t> </a:t>
            </a:r>
            <a:r>
              <a:rPr/>
              <a:t>the</a:t>
            </a:r>
            <a:r>
              <a:rPr/>
              <a:t> </a:t>
            </a:r>
            <a:r>
              <a:rPr/>
              <a:t>delivery</a:t>
            </a:r>
            <a:r>
              <a:rPr/>
              <a:t> </a:t>
            </a:r>
            <a:r>
              <a:rPr/>
              <a:t>sequence</a:t>
            </a:r>
            <a:r>
              <a:rPr/>
              <a:t> </a:t>
            </a:r>
            <a:r>
              <a:rPr/>
              <a:t>file</a:t>
            </a:r>
            <a:r>
              <a:rPr/>
              <a:t> </a:t>
            </a:r>
            <a:r>
              <a:rPr/>
              <a:t>of</a:t>
            </a:r>
            <a:r>
              <a:rPr/>
              <a:t> </a:t>
            </a:r>
            <a:r>
              <a:rPr/>
              <a:t>the</a:t>
            </a:r>
            <a:r>
              <a:rPr/>
              <a:t> </a:t>
            </a:r>
            <a:r>
              <a:rPr/>
              <a:t>United</a:t>
            </a:r>
            <a:r>
              <a:rPr/>
              <a:t> </a:t>
            </a:r>
            <a:r>
              <a:rPr/>
              <a:t>States</a:t>
            </a:r>
            <a:r>
              <a:rPr/>
              <a:t> </a:t>
            </a:r>
            <a:r>
              <a:rPr/>
              <a:t>Postal</a:t>
            </a:r>
            <a:r>
              <a:rPr/>
              <a:t> </a:t>
            </a:r>
            <a:r>
              <a:rPr/>
              <a:t>Service</a:t>
            </a:r>
            <a:r>
              <a:rPr/>
              <a:t> </a:t>
            </a:r>
            <a:r>
              <a:rPr/>
              <a:t>(Loudermilk</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block,</a:t>
            </a:r>
            <a:r>
              <a:rPr/>
              <a:t> </a:t>
            </a:r>
            <a:r>
              <a:rPr/>
              <a:t>the</a:t>
            </a:r>
            <a:r>
              <a:rPr/>
              <a:t> </a:t>
            </a:r>
            <a:r>
              <a:rPr/>
              <a:t>smallest</a:t>
            </a:r>
            <a:r>
              <a:rPr/>
              <a:t> </a:t>
            </a:r>
            <a:r>
              <a:rPr/>
              <a:t>of</a:t>
            </a:r>
            <a:r>
              <a:rPr/>
              <a:t> </a:t>
            </a:r>
            <a:r>
              <a:rPr/>
              <a:t>these</a:t>
            </a:r>
            <a:r>
              <a:rPr/>
              <a:t> </a:t>
            </a:r>
            <a:r>
              <a:rPr/>
              <a:t>regions,</a:t>
            </a:r>
            <a:r>
              <a:rPr/>
              <a:t> </a:t>
            </a:r>
            <a:r>
              <a:rPr/>
              <a:t>typically</a:t>
            </a:r>
            <a:r>
              <a:rPr/>
              <a:t> </a:t>
            </a:r>
            <a:r>
              <a:rPr/>
              <a:t>represent</a:t>
            </a:r>
            <a:r>
              <a:rPr/>
              <a:t> </a:t>
            </a:r>
            <a:r>
              <a:rPr/>
              <a:t>what</a:t>
            </a:r>
            <a:r>
              <a:rPr/>
              <a:t> </a:t>
            </a:r>
            <a:r>
              <a:rPr/>
              <a:t>would</a:t>
            </a:r>
            <a:r>
              <a:rPr/>
              <a:t> </a:t>
            </a:r>
            <a:r>
              <a:rPr/>
              <a:t>normally</a:t>
            </a:r>
            <a:r>
              <a:rPr/>
              <a:t> </a:t>
            </a:r>
            <a:r>
              <a:rPr/>
              <a:t>be</a:t>
            </a:r>
            <a:r>
              <a:rPr/>
              <a:t> </a:t>
            </a:r>
            <a:r>
              <a:rPr/>
              <a:t>considered</a:t>
            </a:r>
            <a:r>
              <a:rPr/>
              <a:t> </a:t>
            </a:r>
            <a:r>
              <a:rPr/>
              <a:t>a</a:t>
            </a:r>
            <a:r>
              <a:rPr/>
              <a:t> </a:t>
            </a:r>
            <a:r>
              <a:rPr/>
              <a:t>city</a:t>
            </a:r>
            <a:r>
              <a:rPr/>
              <a:t> </a:t>
            </a:r>
            <a:r>
              <a:rPr/>
              <a:t>block</a:t>
            </a:r>
            <a:r>
              <a:rPr/>
              <a:t> </a:t>
            </a:r>
            <a:r>
              <a:rPr/>
              <a:t>in</a:t>
            </a:r>
            <a:r>
              <a:rPr/>
              <a:t> </a:t>
            </a:r>
            <a:r>
              <a:rPr/>
              <a:t>an</a:t>
            </a:r>
            <a:r>
              <a:rPr/>
              <a:t> </a:t>
            </a:r>
            <a:r>
              <a:rPr/>
              <a:t>urban</a:t>
            </a:r>
            <a:r>
              <a:rPr/>
              <a:t> </a:t>
            </a:r>
            <a:r>
              <a:rPr/>
              <a:t>setting,</a:t>
            </a:r>
            <a:r>
              <a:rPr/>
              <a:t> </a:t>
            </a:r>
            <a:r>
              <a:rPr/>
              <a:t>though</a:t>
            </a:r>
            <a:r>
              <a:rPr/>
              <a:t> </a:t>
            </a:r>
            <a:r>
              <a:rPr/>
              <a:t>the</a:t>
            </a:r>
            <a:r>
              <a:rPr/>
              <a:t> </a:t>
            </a:r>
            <a:r>
              <a:rPr/>
              <a:t>size</a:t>
            </a:r>
            <a:r>
              <a:rPr/>
              <a:t> </a:t>
            </a:r>
            <a:r>
              <a:rPr/>
              <a:t>might</a:t>
            </a:r>
            <a:r>
              <a:rPr/>
              <a:t> </a:t>
            </a:r>
            <a:r>
              <a:rPr/>
              <a:t>be</a:t>
            </a:r>
            <a:r>
              <a:rPr/>
              <a:t> </a:t>
            </a:r>
            <a:r>
              <a:rPr/>
              <a:t>larger</a:t>
            </a:r>
            <a:r>
              <a:rPr/>
              <a:t> </a:t>
            </a:r>
            <a:r>
              <a:rPr/>
              <a:t>for</a:t>
            </a:r>
            <a:r>
              <a:rPr/>
              <a:t> </a:t>
            </a:r>
            <a:r>
              <a:rPr/>
              <a:t>suburban</a:t>
            </a:r>
            <a:r>
              <a:rPr/>
              <a:t> </a:t>
            </a:r>
            <a:r>
              <a:rPr/>
              <a:t>and</a:t>
            </a:r>
            <a:r>
              <a:rPr/>
              <a:t> </a:t>
            </a:r>
            <a:r>
              <a:rPr/>
              <a:t>rural</a:t>
            </a:r>
            <a:r>
              <a:rPr/>
              <a:t> </a:t>
            </a:r>
            <a:r>
              <a:rPr/>
              <a:t>settings.</a:t>
            </a:r>
            <a:r>
              <a:rPr/>
              <a:t> </a:t>
            </a:r>
            <a:r>
              <a:rPr/>
              <a:t>There</a:t>
            </a:r>
            <a:r>
              <a:rPr/>
              <a:t> </a:t>
            </a:r>
            <a:r>
              <a:rPr/>
              <a:t>are</a:t>
            </a:r>
            <a:r>
              <a:rPr/>
              <a:t> </a:t>
            </a:r>
            <a:r>
              <a:rPr/>
              <a:t>many</a:t>
            </a:r>
            <a:r>
              <a:rPr/>
              <a:t> </a:t>
            </a:r>
            <a:r>
              <a:rPr/>
              <a:t>census</a:t>
            </a:r>
            <a:r>
              <a:rPr/>
              <a:t> </a:t>
            </a:r>
            <a:r>
              <a:rPr/>
              <a:t>blocks</a:t>
            </a:r>
            <a:r>
              <a:rPr/>
              <a:t> </a:t>
            </a:r>
            <a:r>
              <a:rPr/>
              <a:t>with</a:t>
            </a:r>
            <a:r>
              <a:rPr/>
              <a:t> </a:t>
            </a:r>
            <a:r>
              <a:rPr/>
              <a:t>zero</a:t>
            </a:r>
            <a:r>
              <a:rPr/>
              <a:t> </a:t>
            </a:r>
            <a:r>
              <a:rPr/>
              <a:t>reported</a:t>
            </a:r>
            <a:r>
              <a:rPr/>
              <a:t> </a:t>
            </a:r>
            <a:r>
              <a:rPr/>
              <a:t>population,</a:t>
            </a:r>
            <a:r>
              <a:rPr/>
              <a:t> </a:t>
            </a:r>
            <a:r>
              <a:rPr/>
              <a:t>largely</a:t>
            </a:r>
            <a:r>
              <a:rPr/>
              <a:t> </a:t>
            </a:r>
            <a:r>
              <a:rPr/>
              <a:t>because</a:t>
            </a:r>
            <a:r>
              <a:rPr/>
              <a:t> </a:t>
            </a:r>
            <a:r>
              <a:rPr/>
              <a:t>the</a:t>
            </a:r>
            <a:r>
              <a:rPr/>
              <a:t> </a:t>
            </a:r>
            <a:r>
              <a:rPr/>
              <a:t>areas</a:t>
            </a:r>
            <a:r>
              <a:rPr/>
              <a:t> </a:t>
            </a:r>
            <a:r>
              <a:rPr/>
              <a:t>are</a:t>
            </a:r>
            <a:r>
              <a:rPr/>
              <a:t> </a:t>
            </a:r>
            <a:r>
              <a:rPr/>
              <a:t>uninhabitable</a:t>
            </a:r>
            <a:r>
              <a:rPr/>
              <a:t> </a:t>
            </a:r>
            <a:r>
              <a:rPr/>
              <a:t>or</a:t>
            </a:r>
            <a:r>
              <a:rPr/>
              <a:t> </a:t>
            </a:r>
            <a:r>
              <a:rPr/>
              <a:t>because</a:t>
            </a:r>
            <a:r>
              <a:rPr/>
              <a:t> </a:t>
            </a:r>
            <a:r>
              <a:rPr/>
              <a:t>residence</a:t>
            </a:r>
            <a:r>
              <a:rPr/>
              <a:t> </a:t>
            </a:r>
            <a:r>
              <a:rPr/>
              <a:t>is</a:t>
            </a:r>
            <a:r>
              <a:rPr/>
              <a:t> </a:t>
            </a:r>
            <a:r>
              <a:rPr/>
              <a:t>prohibited</a:t>
            </a:r>
            <a:r>
              <a:rPr/>
              <a:t> </a:t>
            </a:r>
            <a:r>
              <a:rPr/>
              <a:t>(Freeman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geographic</a:t>
            </a:r>
            <a:r>
              <a:rPr/>
              <a:t> </a:t>
            </a:r>
            <a:r>
              <a:rPr/>
              <a:t>aggregation</a:t>
            </a:r>
            <a:r>
              <a:rPr/>
              <a:t> </a:t>
            </a:r>
            <a:r>
              <a:rPr/>
              <a:t>is</a:t>
            </a:r>
            <a:r>
              <a:rPr/>
              <a:t> </a:t>
            </a:r>
            <a:r>
              <a:rPr/>
              <a:t>possible</a:t>
            </a:r>
            <a:r>
              <a:rPr/>
              <a:t> </a:t>
            </a:r>
            <a:r>
              <a:rPr/>
              <a:t>because</a:t>
            </a:r>
            <a:r>
              <a:rPr/>
              <a:t> </a:t>
            </a:r>
            <a:r>
              <a:rPr/>
              <a:t>of</a:t>
            </a:r>
            <a:r>
              <a:rPr/>
              <a:t> </a:t>
            </a:r>
            <a:r>
              <a:rPr/>
              <a:t>another</a:t>
            </a:r>
            <a:r>
              <a:rPr/>
              <a:t> </a:t>
            </a:r>
            <a:r>
              <a:rPr/>
              <a:t>product</a:t>
            </a:r>
            <a:r>
              <a:rPr/>
              <a:t> </a:t>
            </a:r>
            <a:r>
              <a:rPr/>
              <a:t>that</a:t>
            </a:r>
            <a:r>
              <a:rPr/>
              <a:t> </a:t>
            </a:r>
            <a:r>
              <a:rPr/>
              <a:t>is</a:t>
            </a:r>
            <a:r>
              <a:rPr/>
              <a:t> </a:t>
            </a:r>
            <a:r>
              <a:rPr/>
              <a:t>of</a:t>
            </a:r>
            <a:r>
              <a:rPr/>
              <a:t> </a:t>
            </a:r>
            <a:r>
              <a:rPr/>
              <a:t>great</a:t>
            </a:r>
            <a:r>
              <a:rPr/>
              <a:t> </a:t>
            </a:r>
            <a:r>
              <a:rPr/>
              <a:t>value</a:t>
            </a:r>
            <a:r>
              <a:rPr/>
              <a:t> </a:t>
            </a:r>
            <a:r>
              <a:rPr/>
              <a:t>to</a:t>
            </a:r>
            <a:r>
              <a:rPr/>
              <a:t> </a:t>
            </a:r>
            <a:r>
              <a:rPr/>
              <a:t>big</a:t>
            </a:r>
            <a:r>
              <a:rPr/>
              <a:t> </a:t>
            </a:r>
            <a:r>
              <a:rPr/>
              <a:t>data</a:t>
            </a:r>
            <a:r>
              <a:rPr/>
              <a:t> </a:t>
            </a:r>
            <a:r>
              <a:rPr/>
              <a:t>applications,</a:t>
            </a:r>
            <a:r>
              <a:rPr/>
              <a:t> </a:t>
            </a:r>
            <a:r>
              <a:rPr/>
              <a:t>the</a:t>
            </a:r>
            <a:r>
              <a:rPr/>
              <a:t> </a:t>
            </a:r>
            <a:r>
              <a:rPr/>
              <a:t>Topologically</a:t>
            </a:r>
            <a:r>
              <a:rPr/>
              <a:t> </a:t>
            </a:r>
            <a:r>
              <a:rPr/>
              <a:t>Integrated</a:t>
            </a:r>
            <a:r>
              <a:rPr/>
              <a:t> </a:t>
            </a:r>
            <a:r>
              <a:rPr/>
              <a:t>Geographic</a:t>
            </a:r>
            <a:r>
              <a:rPr/>
              <a:t> </a:t>
            </a:r>
            <a:r>
              <a:rPr/>
              <a:t>Encoding</a:t>
            </a:r>
            <a:r>
              <a:rPr/>
              <a:t> </a:t>
            </a:r>
            <a:r>
              <a:rPr/>
              <a:t>and</a:t>
            </a:r>
            <a:r>
              <a:rPr/>
              <a:t> </a:t>
            </a:r>
            <a:r>
              <a:rPr/>
              <a:t>Referencing</a:t>
            </a:r>
            <a:r>
              <a:rPr/>
              <a:t> </a:t>
            </a:r>
            <a:r>
              <a:rPr/>
              <a:t>(TIGER)</a:t>
            </a:r>
            <a:r>
              <a:rPr/>
              <a:t> </a:t>
            </a:r>
            <a:r>
              <a:rPr/>
              <a:t>System</a:t>
            </a:r>
            <a:r>
              <a:rPr/>
              <a:t> </a:t>
            </a:r>
            <a:r>
              <a:rPr/>
              <a:t>(Marx</a:t>
            </a:r>
            <a:r>
              <a:rPr/>
              <a:t> </a:t>
            </a:r>
            <a:r>
              <a:rPr/>
              <a:t>1990).</a:t>
            </a:r>
            <a:r>
              <a:rPr/>
              <a:t> </a:t>
            </a:r>
            <a:r>
              <a:rPr/>
              <a:t>The</a:t>
            </a:r>
            <a:r>
              <a:rPr/>
              <a:t> </a:t>
            </a:r>
            <a:r>
              <a:rPr/>
              <a:t>TIGER</a:t>
            </a:r>
            <a:r>
              <a:rPr/>
              <a:t> </a:t>
            </a:r>
            <a:r>
              <a:rPr/>
              <a:t>System,</a:t>
            </a:r>
            <a:r>
              <a:rPr/>
              <a:t> </a:t>
            </a:r>
            <a:r>
              <a:rPr/>
              <a:t>a</a:t>
            </a:r>
            <a:r>
              <a:rPr/>
              <a:t> </a:t>
            </a:r>
            <a:r>
              <a:rPr/>
              <a:t>database</a:t>
            </a:r>
            <a:r>
              <a:rPr/>
              <a:t> </a:t>
            </a:r>
            <a:r>
              <a:rPr/>
              <a:t>of</a:t>
            </a:r>
            <a:r>
              <a:rPr/>
              <a:t> </a:t>
            </a:r>
            <a:r>
              <a:rPr/>
              <a:t>land</a:t>
            </a:r>
            <a:r>
              <a:rPr/>
              <a:t> </a:t>
            </a:r>
            <a:r>
              <a:rPr/>
              <a:t>features</a:t>
            </a:r>
            <a:r>
              <a:rPr/>
              <a:t> </a:t>
            </a:r>
            <a:r>
              <a:rPr/>
              <a:t>like</a:t>
            </a:r>
            <a:r>
              <a:rPr/>
              <a:t> </a:t>
            </a:r>
            <a:r>
              <a:rPr/>
              <a:t>roads</a:t>
            </a:r>
            <a:r>
              <a:rPr/>
              <a:t> </a:t>
            </a:r>
            <a:r>
              <a:rPr/>
              <a:t>and</a:t>
            </a:r>
            <a:r>
              <a:rPr/>
              <a:t> </a:t>
            </a:r>
            <a:r>
              <a:rPr/>
              <a:t>rivers</a:t>
            </a:r>
            <a:r>
              <a:rPr/>
              <a:t> </a:t>
            </a:r>
            <a:r>
              <a:rPr/>
              <a:t>and</a:t>
            </a:r>
            <a:r>
              <a:rPr/>
              <a:t> </a:t>
            </a:r>
            <a:r>
              <a:rPr/>
              <a:t>administrative</a:t>
            </a:r>
            <a:r>
              <a:rPr/>
              <a:t> </a:t>
            </a:r>
            <a:r>
              <a:rPr/>
              <a:t>boundaries</a:t>
            </a:r>
            <a:r>
              <a:rPr/>
              <a:t> </a:t>
            </a:r>
            <a:r>
              <a:rPr/>
              <a:t>like</a:t>
            </a:r>
            <a:r>
              <a:rPr/>
              <a:t> </a:t>
            </a:r>
            <a:r>
              <a:rPr/>
              <a:t>county</a:t>
            </a:r>
            <a:r>
              <a:rPr/>
              <a:t> </a:t>
            </a:r>
            <a:r>
              <a:rPr/>
              <a:t>and</a:t>
            </a:r>
            <a:r>
              <a:rPr/>
              <a:t> </a:t>
            </a:r>
            <a:r>
              <a:rPr/>
              <a:t>state</a:t>
            </a:r>
            <a:r>
              <a:rPr/>
              <a:t> </a:t>
            </a:r>
            <a:r>
              <a:rPr/>
              <a:t>lines</a:t>
            </a:r>
            <a:r>
              <a:rPr/>
              <a:t> </a:t>
            </a:r>
            <a:r>
              <a:rPr/>
              <a:t>and</a:t>
            </a:r>
            <a:r>
              <a:rPr/>
              <a:t> </a:t>
            </a:r>
            <a:r>
              <a:rPr/>
              <a:t>has</a:t>
            </a:r>
            <a:r>
              <a:rPr/>
              <a:t> </a:t>
            </a:r>
            <a:r>
              <a:rPr/>
              <a:t>formed</a:t>
            </a:r>
            <a:r>
              <a:rPr/>
              <a:t> </a:t>
            </a:r>
            <a:r>
              <a:rPr/>
              <a:t>the</a:t>
            </a:r>
            <a:r>
              <a:rPr/>
              <a:t> </a:t>
            </a:r>
            <a:r>
              <a:rPr/>
              <a:t>foundation</a:t>
            </a:r>
            <a:r>
              <a:rPr/>
              <a:t> </a:t>
            </a:r>
            <a:r>
              <a:rPr/>
              <a:t>of</a:t>
            </a:r>
            <a:r>
              <a:rPr/>
              <a:t> </a:t>
            </a:r>
            <a:r>
              <a:rPr/>
              <a:t>many</a:t>
            </a:r>
            <a:r>
              <a:rPr/>
              <a:t> </a:t>
            </a:r>
            <a:r>
              <a:rPr/>
              <a:t>commercial</a:t>
            </a:r>
            <a:r>
              <a:rPr/>
              <a:t> </a:t>
            </a:r>
            <a:r>
              <a:rPr/>
              <a:t>mapping</a:t>
            </a:r>
            <a:r>
              <a:rPr/>
              <a:t> </a:t>
            </a:r>
            <a:r>
              <a:rPr/>
              <a:t>products</a:t>
            </a:r>
            <a:r>
              <a:rPr/>
              <a:t> </a:t>
            </a:r>
            <a:r>
              <a:rPr/>
              <a:t>used</a:t>
            </a:r>
            <a:r>
              <a:rPr/>
              <a:t> </a:t>
            </a:r>
            <a:r>
              <a:rPr/>
              <a:t>in</a:t>
            </a:r>
            <a:r>
              <a:rPr/>
              <a:t> </a:t>
            </a:r>
            <a:r>
              <a:rPr/>
              <a:t>big</a:t>
            </a:r>
            <a:r>
              <a:rPr/>
              <a:t> </a:t>
            </a:r>
            <a:r>
              <a:rPr/>
              <a:t>data</a:t>
            </a:r>
            <a:r>
              <a:rPr/>
              <a:t> </a:t>
            </a:r>
            <a:r>
              <a:rPr/>
              <a:t>analysis</a:t>
            </a:r>
            <a:r>
              <a:rPr/>
              <a:t> </a:t>
            </a:r>
            <a:r>
              <a:rPr/>
              <a:t>(Croner</a:t>
            </a:r>
            <a:r>
              <a:rPr/>
              <a:t> </a:t>
            </a:r>
            <a:r>
              <a:rPr/>
              <a:t>1996).</a:t>
            </a:r>
            <a:r>
              <a:rPr/>
              <a:t> </a:t>
            </a:r>
            <a:r>
              <a:rPr/>
              <a:t>The</a:t>
            </a:r>
            <a:r>
              <a:rPr/>
              <a:t> </a:t>
            </a:r>
            <a:r>
              <a:rPr/>
              <a:t>TIGER</a:t>
            </a:r>
            <a:r>
              <a:rPr/>
              <a:t> </a:t>
            </a:r>
            <a:r>
              <a:rPr/>
              <a:t>system</a:t>
            </a:r>
            <a:r>
              <a:rPr/>
              <a:t> </a:t>
            </a:r>
            <a:r>
              <a:rPr/>
              <a:t>allows</a:t>
            </a:r>
            <a:r>
              <a:rPr/>
              <a:t> </a:t>
            </a:r>
            <a:r>
              <a:rPr/>
              <a:t>many</a:t>
            </a:r>
            <a:r>
              <a:rPr/>
              <a:t> </a:t>
            </a:r>
            <a:r>
              <a:rPr/>
              <a:t>useful</a:t>
            </a:r>
            <a:r>
              <a:rPr/>
              <a:t> </a:t>
            </a:r>
            <a:r>
              <a:rPr/>
              <a:t>characterizations</a:t>
            </a:r>
            <a:r>
              <a:rPr/>
              <a:t> </a:t>
            </a:r>
            <a:r>
              <a:rPr/>
              <a:t>of</a:t>
            </a:r>
            <a:r>
              <a:rPr/>
              <a:t> </a:t>
            </a:r>
            <a:r>
              <a:rPr/>
              <a:t>geographic</a:t>
            </a:r>
            <a:r>
              <a:rPr/>
              <a:t> </a:t>
            </a:r>
            <a:r>
              <a:rPr/>
              <a:t>regions,</a:t>
            </a:r>
            <a:r>
              <a:rPr/>
              <a:t> </a:t>
            </a:r>
            <a:r>
              <a:rPr/>
              <a:t>such</a:t>
            </a:r>
            <a:r>
              <a:rPr/>
              <a:t> </a:t>
            </a:r>
            <a:r>
              <a:rPr/>
              <a:t>as</a:t>
            </a:r>
            <a:r>
              <a:rPr/>
              <a:t> </a:t>
            </a:r>
            <a:r>
              <a:rPr/>
              <a:t>whether</a:t>
            </a:r>
            <a:r>
              <a:rPr/>
              <a:t> </a:t>
            </a:r>
            <a:r>
              <a:rPr/>
              <a:t>a</a:t>
            </a:r>
            <a:r>
              <a:rPr/>
              <a:t> </a:t>
            </a:r>
            <a:r>
              <a:rPr/>
              <a:t>region</a:t>
            </a:r>
            <a:r>
              <a:rPr/>
              <a:t> </a:t>
            </a:r>
            <a:r>
              <a:rPr/>
              <a:t>contains</a:t>
            </a:r>
            <a:r>
              <a:rPr/>
              <a:t> </a:t>
            </a:r>
            <a:r>
              <a:rPr/>
              <a:t>a</a:t>
            </a:r>
            <a:r>
              <a:rPr/>
              <a:t> </a:t>
            </a:r>
            <a:r>
              <a:rPr/>
              <a:t>highway</a:t>
            </a:r>
            <a:r>
              <a:rPr/>
              <a:t> </a:t>
            </a:r>
            <a:r>
              <a:rPr/>
              <a:t>ramp,</a:t>
            </a:r>
            <a:r>
              <a:rPr/>
              <a:t> </a:t>
            </a:r>
            <a:r>
              <a:rPr/>
              <a:t>a</a:t>
            </a:r>
            <a:r>
              <a:rPr/>
              <a:t> </a:t>
            </a:r>
            <a:r>
              <a:rPr/>
              <a:t>marker</a:t>
            </a:r>
            <a:r>
              <a:rPr/>
              <a:t> </a:t>
            </a:r>
            <a:r>
              <a:rPr/>
              <a:t>of</a:t>
            </a:r>
            <a:r>
              <a:rPr/>
              <a:t> </a:t>
            </a:r>
            <a:r>
              <a:rPr/>
              <a:t>poor</a:t>
            </a:r>
            <a:r>
              <a:rPr/>
              <a:t> </a:t>
            </a:r>
            <a:r>
              <a:rPr/>
              <a:t>neighborhood</a:t>
            </a:r>
            <a:r>
              <a:rPr/>
              <a:t> </a:t>
            </a:r>
            <a:r>
              <a:rPr/>
              <a:t>quality,</a:t>
            </a:r>
            <a:r>
              <a:rPr/>
              <a:t> </a:t>
            </a:r>
            <a:r>
              <a:rPr/>
              <a:t>(Friesthler</a:t>
            </a:r>
            <a:r>
              <a:rPr/>
              <a:t> </a:t>
            </a:r>
            <a:r>
              <a:rPr/>
              <a:t>2016)</a:t>
            </a:r>
            <a:r>
              <a:rPr/>
              <a:t> </a:t>
            </a:r>
            <a:r>
              <a:rPr/>
              <a:t>and</a:t>
            </a:r>
            <a:r>
              <a:rPr/>
              <a:t> </a:t>
            </a:r>
            <a:r>
              <a:rPr/>
              <a:t>whether</a:t>
            </a:r>
            <a:r>
              <a:rPr/>
              <a:t> </a:t>
            </a:r>
            <a:r>
              <a:rPr/>
              <a:t>a</a:t>
            </a:r>
            <a:r>
              <a:rPr/>
              <a:t> </a:t>
            </a:r>
            <a:r>
              <a:rPr/>
              <a:t>daycare</a:t>
            </a:r>
            <a:r>
              <a:rPr/>
              <a:t> </a:t>
            </a:r>
            <a:r>
              <a:rPr/>
              <a:t>center</a:t>
            </a:r>
            <a:r>
              <a:rPr/>
              <a:t> </a:t>
            </a:r>
            <a:r>
              <a:rPr/>
              <a:t>is</a:t>
            </a:r>
            <a:r>
              <a:rPr/>
              <a:t> </a:t>
            </a:r>
            <a:r>
              <a:rPr/>
              <a:t>near</a:t>
            </a:r>
            <a:r>
              <a:rPr/>
              <a:t> </a:t>
            </a:r>
            <a:r>
              <a:rPr/>
              <a:t>a</a:t>
            </a:r>
            <a:r>
              <a:rPr/>
              <a:t> </a:t>
            </a:r>
            <a:r>
              <a:rPr/>
              <a:t>busy</a:t>
            </a:r>
            <a:r>
              <a:rPr/>
              <a:t> </a:t>
            </a:r>
            <a:r>
              <a:rPr/>
              <a:t>road</a:t>
            </a:r>
            <a:r>
              <a:rPr/>
              <a:t> </a:t>
            </a:r>
            <a:r>
              <a:rPr/>
              <a:t>(Houston</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American</a:t>
            </a:r>
            <a:r>
              <a:rPr/>
              <a:t> </a:t>
            </a:r>
            <a:r>
              <a:rPr/>
              <a:t>Housing</a:t>
            </a:r>
            <a:r>
              <a:rPr/>
              <a:t> </a:t>
            </a:r>
            <a:r>
              <a:rPr/>
              <a:t>Survey</a:t>
            </a:r>
            <a:r>
              <a:rPr/>
              <a:t> </a:t>
            </a:r>
            <a:r>
              <a:rPr/>
              <a:t>(AHS)</a:t>
            </a:r>
            <a:r>
              <a:rPr/>
              <a:t> </a:t>
            </a:r>
            <a:r>
              <a:rPr/>
              <a:t>is</a:t>
            </a:r>
            <a:r>
              <a:rPr/>
              <a:t> </a:t>
            </a:r>
            <a:r>
              <a:rPr/>
              <a:t>a</a:t>
            </a:r>
            <a:r>
              <a:rPr/>
              <a:t> </a:t>
            </a:r>
            <a:r>
              <a:rPr/>
              <a:t>joint</a:t>
            </a:r>
            <a:r>
              <a:rPr/>
              <a:t> </a:t>
            </a:r>
            <a:r>
              <a:rPr/>
              <a:t>effort</a:t>
            </a:r>
            <a:r>
              <a:rPr/>
              <a:t> </a:t>
            </a:r>
            <a:r>
              <a:rPr/>
              <a:t>with</a:t>
            </a:r>
            <a:r>
              <a:rPr/>
              <a:t> </a:t>
            </a:r>
            <a:r>
              <a:rPr/>
              <a:t>the</a:t>
            </a:r>
            <a:r>
              <a:rPr/>
              <a:t> </a:t>
            </a:r>
            <a:r>
              <a:rPr/>
              <a:t>Department</a:t>
            </a:r>
            <a:r>
              <a:rPr/>
              <a:t> </a:t>
            </a:r>
            <a:r>
              <a:rPr/>
              <a:t>of</a:t>
            </a:r>
            <a:r>
              <a:rPr/>
              <a:t> </a:t>
            </a:r>
            <a:r>
              <a:rPr/>
              <a:t>Housing</a:t>
            </a:r>
            <a:r>
              <a:rPr/>
              <a:t> </a:t>
            </a:r>
            <a:r>
              <a:rPr/>
              <a:t>and</a:t>
            </a:r>
            <a:r>
              <a:rPr/>
              <a:t> </a:t>
            </a:r>
            <a:r>
              <a:rPr/>
              <a:t>Urban</a:t>
            </a:r>
            <a:r>
              <a:rPr/>
              <a:t> </a:t>
            </a:r>
            <a:r>
              <a:rPr/>
              <a:t>Development</a:t>
            </a:r>
            <a:r>
              <a:rPr/>
              <a:t> </a:t>
            </a:r>
            <a:r>
              <a:rPr/>
              <a:t>that</a:t>
            </a:r>
            <a:r>
              <a:rPr/>
              <a:t> </a:t>
            </a:r>
            <a:r>
              <a:rPr/>
              <a:t>surveys</a:t>
            </a:r>
            <a:r>
              <a:rPr/>
              <a:t> </a:t>
            </a:r>
            <a:r>
              <a:rPr/>
              <a:t>both</a:t>
            </a:r>
            <a:r>
              <a:rPr/>
              <a:t> </a:t>
            </a:r>
            <a:r>
              <a:rPr/>
              <a:t>occupied</a:t>
            </a:r>
            <a:r>
              <a:rPr/>
              <a:t> </a:t>
            </a:r>
            <a:r>
              <a:rPr/>
              <a:t>and</a:t>
            </a:r>
            <a:r>
              <a:rPr/>
              <a:t> </a:t>
            </a:r>
            <a:r>
              <a:rPr/>
              <a:t>vacant</a:t>
            </a:r>
            <a:r>
              <a:rPr/>
              <a:t> </a:t>
            </a:r>
            <a:r>
              <a:rPr/>
              <a:t>housing</a:t>
            </a:r>
            <a:r>
              <a:rPr/>
              <a:t> </a:t>
            </a:r>
            <a:r>
              <a:rPr/>
              <a:t>units</a:t>
            </a:r>
            <a:r>
              <a:rPr/>
              <a:t> </a:t>
            </a:r>
            <a:r>
              <a:rPr/>
              <a:t>in</a:t>
            </a:r>
            <a:r>
              <a:rPr/>
              <a:t> </a:t>
            </a:r>
            <a:r>
              <a:rPr/>
              <a:t>a</a:t>
            </a:r>
            <a:r>
              <a:rPr/>
              <a:t> </a:t>
            </a:r>
            <a:r>
              <a:rPr/>
              <a:t>nationally</a:t>
            </a:r>
            <a:r>
              <a:rPr/>
              <a:t> </a:t>
            </a:r>
            <a:r>
              <a:rPr/>
              <a:t>representative</a:t>
            </a:r>
            <a:r>
              <a:rPr/>
              <a:t> </a:t>
            </a:r>
            <a:r>
              <a:rPr/>
              <a:t>sample</a:t>
            </a:r>
            <a:r>
              <a:rPr/>
              <a:t> </a:t>
            </a:r>
            <a:r>
              <a:rPr/>
              <a:t>and</a:t>
            </a:r>
            <a:r>
              <a:rPr/>
              <a:t> </a:t>
            </a:r>
            <a:r>
              <a:rPr/>
              <a:t>a</a:t>
            </a:r>
            <a:r>
              <a:rPr/>
              <a:t> </a:t>
            </a:r>
            <a:r>
              <a:rPr/>
              <a:t>separate</a:t>
            </a:r>
            <a:r>
              <a:rPr/>
              <a:t> </a:t>
            </a:r>
            <a:r>
              <a:rPr/>
              <a:t>survey</a:t>
            </a:r>
            <a:r>
              <a:rPr/>
              <a:t> </a:t>
            </a:r>
            <a:r>
              <a:rPr/>
              <a:t>of</a:t>
            </a:r>
            <a:r>
              <a:rPr/>
              <a:t> </a:t>
            </a:r>
            <a:r>
              <a:rPr/>
              <a:t>large</a:t>
            </a:r>
            <a:r>
              <a:rPr/>
              <a:t> </a:t>
            </a:r>
            <a:r>
              <a:rPr/>
              <a:t>MSAs.</a:t>
            </a:r>
            <a:r>
              <a:rPr/>
              <a:t> </a:t>
            </a:r>
            <a:r>
              <a:rPr/>
              <a:t>The</a:t>
            </a:r>
            <a:r>
              <a:rPr/>
              <a:t> </a:t>
            </a:r>
            <a:r>
              <a:rPr/>
              <a:t>AHS</a:t>
            </a:r>
            <a:r>
              <a:rPr/>
              <a:t> </a:t>
            </a:r>
            <a:r>
              <a:rPr/>
              <a:t>conducts</a:t>
            </a:r>
            <a:r>
              <a:rPr/>
              <a:t> </a:t>
            </a:r>
            <a:r>
              <a:rPr/>
              <a:t>computer</a:t>
            </a:r>
            <a:r>
              <a:rPr/>
              <a:t> </a:t>
            </a:r>
            <a:r>
              <a:rPr/>
              <a:t>assisted</a:t>
            </a:r>
            <a:r>
              <a:rPr/>
              <a:t> </a:t>
            </a:r>
            <a:r>
              <a:rPr/>
              <a:t>interviews</a:t>
            </a:r>
            <a:r>
              <a:rPr/>
              <a:t> </a:t>
            </a:r>
            <a:r>
              <a:rPr/>
              <a:t>of</a:t>
            </a:r>
            <a:r>
              <a:rPr/>
              <a:t> </a:t>
            </a:r>
            <a:r>
              <a:rPr/>
              <a:t>roughly</a:t>
            </a:r>
            <a:r>
              <a:rPr/>
              <a:t> </a:t>
            </a:r>
            <a:r>
              <a:rPr/>
              <a:t>47,000</a:t>
            </a:r>
            <a:r>
              <a:rPr/>
              <a:t> </a:t>
            </a:r>
            <a:r>
              <a:rPr/>
              <a:t>housing</a:t>
            </a:r>
            <a:r>
              <a:rPr/>
              <a:t> </a:t>
            </a:r>
            <a:r>
              <a:rPr/>
              <a:t>units</a:t>
            </a:r>
            <a:r>
              <a:rPr/>
              <a:t> </a:t>
            </a:r>
            <a:r>
              <a:rPr/>
              <a:t>biennially.</a:t>
            </a:r>
            <a:r>
              <a:rPr/>
              <a:t> </a:t>
            </a:r>
            <a:r>
              <a:rPr/>
              <a:t>The</a:t>
            </a:r>
            <a:r>
              <a:rPr/>
              <a:t> </a:t>
            </a:r>
            <a:r>
              <a:rPr/>
              <a:t>AHS</a:t>
            </a:r>
            <a:r>
              <a:rPr/>
              <a:t> </a:t>
            </a:r>
            <a:r>
              <a:rPr/>
              <a:t>allows</a:t>
            </a:r>
            <a:r>
              <a:rPr/>
              <a:t> </a:t>
            </a:r>
            <a:r>
              <a:rPr/>
              <a:t>researchers</a:t>
            </a:r>
            <a:r>
              <a:rPr/>
              <a:t> </a:t>
            </a:r>
            <a:r>
              <a:rPr/>
              <a:t>to</a:t>
            </a:r>
            <a:r>
              <a:rPr/>
              <a:t> </a:t>
            </a:r>
            <a:r>
              <a:rPr/>
              <a:t>see</a:t>
            </a:r>
            <a:r>
              <a:rPr/>
              <a:t> </a:t>
            </a:r>
            <a:r>
              <a:rPr/>
              <a:t>whether</a:t>
            </a:r>
            <a:r>
              <a:rPr/>
              <a:t> </a:t>
            </a:r>
            <a:r>
              <a:rPr/>
              <a:t>mixed</a:t>
            </a:r>
            <a:r>
              <a:rPr/>
              <a:t> </a:t>
            </a:r>
            <a:r>
              <a:rPr/>
              <a:t>use</a:t>
            </a:r>
            <a:r>
              <a:rPr/>
              <a:t> </a:t>
            </a:r>
            <a:r>
              <a:rPr/>
              <a:t>development</a:t>
            </a:r>
            <a:r>
              <a:rPr/>
              <a:t> </a:t>
            </a:r>
            <a:r>
              <a:rPr/>
              <a:t>influences</a:t>
            </a:r>
            <a:r>
              <a:rPr/>
              <a:t> </a:t>
            </a:r>
            <a:r>
              <a:rPr/>
              <a:t>commuting</a:t>
            </a:r>
            <a:r>
              <a:rPr/>
              <a:t> </a:t>
            </a:r>
            <a:r>
              <a:rPr/>
              <a:t>choices</a:t>
            </a:r>
            <a:r>
              <a:rPr/>
              <a:t> </a:t>
            </a:r>
            <a:r>
              <a:rPr/>
              <a:t>(Cervero</a:t>
            </a:r>
            <a:r>
              <a:rPr/>
              <a:t> </a:t>
            </a:r>
            <a:r>
              <a:rPr/>
              <a:t>1996)</a:t>
            </a:r>
            <a:r>
              <a:rPr/>
              <a:t> </a:t>
            </a:r>
            <a:r>
              <a:rPr/>
              <a:t>and</a:t>
            </a:r>
            <a:r>
              <a:rPr/>
              <a:t> </a:t>
            </a:r>
            <a:r>
              <a:rPr/>
              <a:t>to</a:t>
            </a:r>
            <a:r>
              <a:rPr/>
              <a:t> </a:t>
            </a:r>
            <a:r>
              <a:rPr/>
              <a:t>assess</a:t>
            </a:r>
            <a:r>
              <a:rPr/>
              <a:t> </a:t>
            </a:r>
            <a:r>
              <a:rPr/>
              <a:t>measures</a:t>
            </a:r>
            <a:r>
              <a:rPr/>
              <a:t> </a:t>
            </a:r>
            <a:r>
              <a:rPr/>
              <a:t>of</a:t>
            </a:r>
            <a:r>
              <a:rPr/>
              <a:t> </a:t>
            </a:r>
            <a:r>
              <a:rPr/>
              <a:t>the</a:t>
            </a:r>
            <a:r>
              <a:rPr/>
              <a:t> </a:t>
            </a:r>
            <a:r>
              <a:rPr/>
              <a:t>house</a:t>
            </a:r>
            <a:r>
              <a:rPr/>
              <a:t> </a:t>
            </a:r>
            <a:r>
              <a:rPr/>
              <a:t>itself</a:t>
            </a:r>
            <a:r>
              <a:rPr/>
              <a:t> </a:t>
            </a:r>
            <a:r>
              <a:rPr/>
              <a:t>(such</a:t>
            </a:r>
            <a:r>
              <a:rPr/>
              <a:t> </a:t>
            </a:r>
            <a:r>
              <a:rPr/>
              <a:t>as</a:t>
            </a:r>
            <a:r>
              <a:rPr/>
              <a:t> </a:t>
            </a:r>
            <a:r>
              <a:rPr/>
              <a:t>peeling</a:t>
            </a:r>
            <a:r>
              <a:rPr/>
              <a:t> </a:t>
            </a:r>
            <a:r>
              <a:rPr/>
              <a:t>paint)</a:t>
            </a:r>
            <a:r>
              <a:rPr/>
              <a:t> </a:t>
            </a:r>
            <a:r>
              <a:rPr/>
              <a:t>and</a:t>
            </a:r>
            <a:r>
              <a:rPr/>
              <a:t> </a:t>
            </a:r>
            <a:r>
              <a:rPr/>
              <a:t>the</a:t>
            </a:r>
            <a:r>
              <a:rPr/>
              <a:t> </a:t>
            </a:r>
            <a:r>
              <a:rPr/>
              <a:t>neighborhood</a:t>
            </a:r>
            <a:r>
              <a:rPr/>
              <a:t> </a:t>
            </a:r>
            <a:r>
              <a:rPr/>
              <a:t>(such</a:t>
            </a:r>
            <a:r>
              <a:rPr/>
              <a:t> </a:t>
            </a:r>
            <a:r>
              <a:rPr/>
              <a:t>as</a:t>
            </a:r>
            <a:r>
              <a:rPr/>
              <a:t> </a:t>
            </a:r>
            <a:r>
              <a:rPr/>
              <a:t>nearby</a:t>
            </a:r>
            <a:r>
              <a:rPr/>
              <a:t> </a:t>
            </a:r>
            <a:r>
              <a:rPr/>
              <a:t>abandoned</a:t>
            </a:r>
            <a:r>
              <a:rPr/>
              <a:t> </a:t>
            </a:r>
            <a:r>
              <a:rPr/>
              <a:t>buildings)</a:t>
            </a:r>
            <a:r>
              <a:rPr/>
              <a:t> </a:t>
            </a:r>
            <a:r>
              <a:rPr/>
              <a:t>that</a:t>
            </a:r>
            <a:r>
              <a:rPr/>
              <a:t> </a:t>
            </a:r>
            <a:r>
              <a:rPr/>
              <a:t>can</a:t>
            </a:r>
            <a:r>
              <a:rPr/>
              <a:t> </a:t>
            </a:r>
            <a:r>
              <a:rPr/>
              <a:t>correlated</a:t>
            </a:r>
            <a:r>
              <a:rPr/>
              <a:t> </a:t>
            </a:r>
            <a:r>
              <a:rPr/>
              <a:t>with</a:t>
            </a:r>
            <a:r>
              <a:rPr/>
              <a:t> </a:t>
            </a:r>
            <a:r>
              <a:rPr/>
              <a:t>health</a:t>
            </a:r>
            <a:r>
              <a:rPr/>
              <a:t> </a:t>
            </a:r>
            <a:r>
              <a:rPr/>
              <a:t>outcomes</a:t>
            </a:r>
            <a:r>
              <a:rPr/>
              <a:t> </a:t>
            </a:r>
            <a:r>
              <a:rPr/>
              <a:t>(Jacobs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There’s</a:t>
            </a:r>
            <a:r>
              <a:rPr/>
              <a:t> </a:t>
            </a:r>
            <a:r>
              <a:rPr/>
              <a:t>a</a:t>
            </a:r>
            <a:r>
              <a:rPr/>
              <a:t> </a:t>
            </a:r>
            <a:r>
              <a:rPr/>
              <a:t>nice</a:t>
            </a:r>
            <a:r>
              <a:rPr/>
              <a:t> </a:t>
            </a:r>
            <a:r>
              <a:rPr/>
              <a:t>paper</a:t>
            </a:r>
            <a:r>
              <a:rPr/>
              <a:t> </a:t>
            </a:r>
            <a:r>
              <a:rPr/>
              <a:t>on</a:t>
            </a:r>
            <a:r>
              <a:rPr/>
              <a:t> </a:t>
            </a:r>
            <a:r>
              <a:rPr/>
              <a:t>the</a:t>
            </a:r>
            <a:r>
              <a:rPr/>
              <a:t> </a:t>
            </a:r>
            <a:r>
              <a:rPr/>
              <a:t>recommended</a:t>
            </a:r>
            <a:r>
              <a:rPr/>
              <a:t> </a:t>
            </a:r>
            <a:r>
              <a:rPr/>
              <a:t>reading</a:t>
            </a:r>
            <a:r>
              <a:rPr/>
              <a:t> </a:t>
            </a:r>
            <a:r>
              <a:rPr/>
              <a:t>list</a:t>
            </a:r>
            <a:r>
              <a:rPr/>
              <a:t> </a:t>
            </a:r>
            <a:r>
              <a:rPr/>
              <a:t>that</a:t>
            </a:r>
            <a:r>
              <a:rPr/>
              <a:t> </a:t>
            </a:r>
            <a:r>
              <a:rPr/>
              <a:t>discusses</a:t>
            </a:r>
            <a:r>
              <a:rPr/>
              <a:t> </a:t>
            </a:r>
            <a:r>
              <a:rPr/>
              <a:t>secondary</a:t>
            </a:r>
            <a:r>
              <a:rPr/>
              <a:t> </a:t>
            </a:r>
            <a:r>
              <a:rPr/>
              <a:t>data</a:t>
            </a:r>
            <a:r>
              <a:rPr/>
              <a:t> </a:t>
            </a:r>
            <a:r>
              <a:rPr/>
              <a:t>analysis.</a:t>
            </a:r>
            <a:r>
              <a:rPr/>
              <a:t> </a:t>
            </a:r>
            <a:r>
              <a:rPr/>
              <a:t>Primary</a:t>
            </a:r>
            <a:r>
              <a:rPr/>
              <a:t> </a:t>
            </a:r>
            <a:r>
              <a:rPr/>
              <a:t>data</a:t>
            </a:r>
            <a:r>
              <a:rPr/>
              <a:t> </a:t>
            </a:r>
            <a:r>
              <a:rPr/>
              <a:t>is</a:t>
            </a:r>
            <a:r>
              <a:rPr/>
              <a:t> </a:t>
            </a:r>
            <a:r>
              <a:rPr/>
              <a:t>data</a:t>
            </a:r>
            <a:r>
              <a:rPr/>
              <a:t> </a:t>
            </a:r>
            <a:r>
              <a:rPr/>
              <a:t>that</a:t>
            </a:r>
            <a:r>
              <a:rPr/>
              <a:t> </a:t>
            </a:r>
            <a:r>
              <a:rPr/>
              <a:t>you</a:t>
            </a:r>
            <a:r>
              <a:rPr/>
              <a:t> </a:t>
            </a:r>
            <a:r>
              <a:rPr/>
              <a:t>(meaning</a:t>
            </a:r>
            <a:r>
              <a:rPr/>
              <a:t> </a:t>
            </a:r>
            <a:r>
              <a:rPr/>
              <a:t>you</a:t>
            </a:r>
            <a:r>
              <a:rPr/>
              <a:t> </a:t>
            </a:r>
            <a:r>
              <a:rPr/>
              <a:t>and</a:t>
            </a:r>
            <a:r>
              <a:rPr/>
              <a:t> </a:t>
            </a:r>
            <a:r>
              <a:rPr/>
              <a:t>your</a:t>
            </a:r>
            <a:r>
              <a:rPr/>
              <a:t> </a:t>
            </a:r>
            <a:r>
              <a:rPr/>
              <a:t>research</a:t>
            </a:r>
            <a:r>
              <a:rPr/>
              <a:t> </a:t>
            </a:r>
            <a:r>
              <a:rPr/>
              <a:t>team)</a:t>
            </a:r>
            <a:r>
              <a:rPr/>
              <a:t> </a:t>
            </a:r>
            <a:r>
              <a:rPr/>
              <a:t>both</a:t>
            </a:r>
            <a:r>
              <a:rPr/>
              <a:t> </a:t>
            </a:r>
            <a:r>
              <a:rPr/>
              <a:t>collect</a:t>
            </a:r>
            <a:r>
              <a:rPr/>
              <a:t> </a:t>
            </a:r>
            <a:r>
              <a:rPr/>
              <a:t>and</a:t>
            </a:r>
            <a:r>
              <a:rPr/>
              <a:t> </a:t>
            </a:r>
            <a:r>
              <a:rPr/>
              <a:t>analyze.</a:t>
            </a:r>
            <a:r>
              <a:rPr/>
              <a:t> </a:t>
            </a:r>
            <a:r>
              <a:rPr/>
              <a:t>Secondary</a:t>
            </a:r>
            <a:r>
              <a:rPr/>
              <a:t> </a:t>
            </a:r>
            <a:r>
              <a:rPr/>
              <a:t>dta</a:t>
            </a:r>
            <a:r>
              <a:rPr/>
              <a:t> </a:t>
            </a:r>
            <a:r>
              <a:rPr/>
              <a:t>is</a:t>
            </a:r>
            <a:r>
              <a:rPr/>
              <a:t> </a:t>
            </a:r>
            <a:r>
              <a:rPr/>
              <a:t>data</a:t>
            </a:r>
            <a:r>
              <a:rPr/>
              <a:t> </a:t>
            </a:r>
            <a:r>
              <a:rPr/>
              <a:t>that</a:t>
            </a:r>
            <a:r>
              <a:rPr/>
              <a:t> </a:t>
            </a:r>
            <a:r>
              <a:rPr/>
              <a:t>someone</a:t>
            </a:r>
            <a:r>
              <a:rPr/>
              <a:t> </a:t>
            </a:r>
            <a:r>
              <a:rPr/>
              <a:t>else</a:t>
            </a:r>
            <a:r>
              <a:rPr/>
              <a:t> </a:t>
            </a:r>
            <a:r>
              <a:rPr/>
              <a:t>collected</a:t>
            </a:r>
            <a:r>
              <a:rPr/>
              <a:t> </a:t>
            </a:r>
            <a:r>
              <a:rPr/>
              <a:t>and</a:t>
            </a:r>
            <a:r>
              <a:rPr/>
              <a:t> </a:t>
            </a:r>
            <a:r>
              <a:rPr/>
              <a:t>you</a:t>
            </a:r>
            <a:r>
              <a:rPr/>
              <a:t> </a:t>
            </a:r>
            <a:r>
              <a:rPr/>
              <a:t>only</a:t>
            </a:r>
            <a:r>
              <a:rPr/>
              <a:t> </a:t>
            </a:r>
            <a:r>
              <a:rPr/>
              <a:t>provide</a:t>
            </a:r>
            <a:r>
              <a:rPr/>
              <a:t> </a:t>
            </a:r>
            <a:r>
              <a:rPr/>
              <a:t>an</a:t>
            </a:r>
            <a:r>
              <a:rPr/>
              <a:t> </a:t>
            </a:r>
            <a:r>
              <a:rPr/>
              <a:t>analysis.</a:t>
            </a:r>
          </a:p>
          <a:p>
            <a:pPr lvl="0" marL="0" indent="0">
              <a:buNone/>
            </a:pPr>
          </a:p>
          <a:p>
            <a:pPr lvl="0" marL="0" indent="0">
              <a:buNone/>
            </a:pPr>
            <a:r>
              <a:rPr/>
              <a:t>There’s</a:t>
            </a:r>
            <a:r>
              <a:rPr/>
              <a:t> </a:t>
            </a:r>
            <a:r>
              <a:rPr/>
              <a:t>an</a:t>
            </a:r>
            <a:r>
              <a:rPr/>
              <a:t> </a:t>
            </a:r>
            <a:r>
              <a:rPr/>
              <a:t>excellent</a:t>
            </a:r>
            <a:r>
              <a:rPr/>
              <a:t> </a:t>
            </a:r>
            <a:r>
              <a:rPr/>
              <a:t>reference</a:t>
            </a:r>
            <a:r>
              <a:rPr/>
              <a:t> </a:t>
            </a:r>
            <a:r>
              <a:rPr/>
              <a:t>in</a:t>
            </a:r>
            <a:r>
              <a:rPr/>
              <a:t> </a:t>
            </a:r>
            <a:r>
              <a:rPr/>
              <a:t>the</a:t>
            </a:r>
            <a:r>
              <a:rPr/>
              <a:t> </a:t>
            </a:r>
            <a:r>
              <a:rPr/>
              <a:t>recommended</a:t>
            </a:r>
            <a:r>
              <a:rPr/>
              <a:t> </a:t>
            </a:r>
            <a:r>
              <a:rPr/>
              <a:t>readings</a:t>
            </a:r>
            <a:r>
              <a:rPr/>
              <a:t> </a:t>
            </a:r>
            <a:r>
              <a:rPr/>
              <a:t>section</a:t>
            </a:r>
            <a:r>
              <a:rPr/>
              <a:t> </a:t>
            </a:r>
            <a:r>
              <a:rPr/>
              <a:t>and</a:t>
            </a:r>
            <a:r>
              <a:rPr/>
              <a:t> </a:t>
            </a:r>
            <a:r>
              <a:rPr/>
              <a:t>they</a:t>
            </a:r>
            <a:r>
              <a:rPr/>
              <a:t> </a:t>
            </a:r>
            <a:r>
              <a:rPr/>
              <a:t>emphasize</a:t>
            </a:r>
            <a:r>
              <a:rPr/>
              <a:t> </a:t>
            </a:r>
            <a:r>
              <a:rPr/>
              <a:t>that</a:t>
            </a:r>
            <a:r>
              <a:rPr/>
              <a:t> </a:t>
            </a:r>
            <a:r>
              <a:rPr/>
              <a:t>you</a:t>
            </a:r>
            <a:r>
              <a:rPr/>
              <a:t> </a:t>
            </a:r>
            <a:r>
              <a:rPr/>
              <a:t>should</a:t>
            </a:r>
            <a:r>
              <a:rPr/>
              <a:t> </a:t>
            </a:r>
            <a:r>
              <a:rPr/>
              <a:t>use</a:t>
            </a:r>
            <a:r>
              <a:rPr/>
              <a:t> </a:t>
            </a:r>
            <a:r>
              <a:rPr/>
              <a:t>the</a:t>
            </a:r>
            <a:r>
              <a:rPr/>
              <a:t> </a:t>
            </a:r>
            <a:r>
              <a:rPr/>
              <a:t>full</a:t>
            </a:r>
            <a:r>
              <a:rPr/>
              <a:t> </a:t>
            </a:r>
            <a:r>
              <a:rPr/>
              <a:t>phrase</a:t>
            </a:r>
            <a:r>
              <a:rPr/>
              <a:t> </a:t>
            </a:r>
            <a:r>
              <a:rPr/>
              <a:t>“</a:t>
            </a:r>
            <a:r>
              <a:rPr/>
              <a:t>secondary</a:t>
            </a:r>
            <a:r>
              <a:rPr/>
              <a:t> </a:t>
            </a:r>
            <a:r>
              <a:rPr/>
              <a:t>analysis</a:t>
            </a:r>
            <a:r>
              <a:rPr/>
              <a:t> </a:t>
            </a:r>
            <a:r>
              <a:rPr/>
              <a:t>of</a:t>
            </a:r>
            <a:r>
              <a:rPr/>
              <a:t> </a:t>
            </a:r>
            <a:r>
              <a:rPr/>
              <a:t>existing</a:t>
            </a:r>
            <a:r>
              <a:rPr/>
              <a:t> </a:t>
            </a:r>
            <a:r>
              <a:rPr/>
              <a:t>data</a:t>
            </a:r>
            <a:r>
              <a:rPr/>
              <a:t>”</a:t>
            </a:r>
            <a:r>
              <a:rPr/>
              <a:t> </a:t>
            </a:r>
            <a:r>
              <a:rPr/>
              <a:t>to</a:t>
            </a:r>
            <a:r>
              <a:rPr/>
              <a:t> </a:t>
            </a:r>
            <a:r>
              <a:rPr/>
              <a:t>avoid</a:t>
            </a:r>
            <a:r>
              <a:rPr/>
              <a:t> </a:t>
            </a:r>
            <a:r>
              <a:rPr/>
              <a:t>confusion.</a:t>
            </a:r>
          </a:p>
          <a:p>
            <a:pPr lvl="0" marL="0" indent="0">
              <a:buNone/>
            </a:pPr>
          </a:p>
          <a:p>
            <a:pPr lvl="0" marL="0" indent="0">
              <a:buNone/>
            </a:pPr>
            <a:r>
              <a:rPr/>
              <a:t>Secondary</a:t>
            </a:r>
            <a:r>
              <a:rPr/>
              <a:t> </a:t>
            </a:r>
            <a:r>
              <a:rPr/>
              <a:t>data</a:t>
            </a:r>
            <a:r>
              <a:rPr/>
              <a:t> </a:t>
            </a:r>
            <a:r>
              <a:rPr/>
              <a:t>can</a:t>
            </a:r>
            <a:r>
              <a:rPr/>
              <a:t> </a:t>
            </a:r>
            <a:r>
              <a:rPr/>
              <a:t>come</a:t>
            </a:r>
            <a:r>
              <a:rPr/>
              <a:t> </a:t>
            </a:r>
            <a:r>
              <a:rPr/>
              <a:t>from</a:t>
            </a:r>
            <a:r>
              <a:rPr/>
              <a:t> </a:t>
            </a:r>
            <a:r>
              <a:rPr/>
              <a:t>private</a:t>
            </a:r>
            <a:r>
              <a:rPr/>
              <a:t> </a:t>
            </a:r>
            <a:r>
              <a:rPr/>
              <a:t>sources</a:t>
            </a:r>
            <a:r>
              <a:rPr/>
              <a:t> </a:t>
            </a:r>
            <a:r>
              <a:rPr/>
              <a:t>or</a:t>
            </a:r>
            <a:r>
              <a:rPr/>
              <a:t> </a:t>
            </a:r>
            <a:r>
              <a:rPr/>
              <a:t>from</a:t>
            </a:r>
            <a:r>
              <a:rPr/>
              <a:t> </a:t>
            </a:r>
            <a:r>
              <a:rPr/>
              <a:t>government</a:t>
            </a:r>
            <a:r>
              <a:rPr/>
              <a:t> </a:t>
            </a:r>
            <a:r>
              <a:rPr/>
              <a:t>sources.</a:t>
            </a:r>
            <a:r>
              <a:rPr/>
              <a:t> </a:t>
            </a:r>
            <a:r>
              <a:rPr/>
              <a:t>I’ll</a:t>
            </a:r>
            <a:r>
              <a:rPr/>
              <a:t> </a:t>
            </a:r>
            <a:r>
              <a:rPr/>
              <a:t>talk</a:t>
            </a:r>
            <a:r>
              <a:rPr/>
              <a:t> </a:t>
            </a:r>
            <a:r>
              <a:rPr/>
              <a:t>in</a:t>
            </a:r>
            <a:r>
              <a:rPr/>
              <a:t> </a:t>
            </a:r>
            <a:r>
              <a:rPr/>
              <a:t>a</a:t>
            </a:r>
            <a:r>
              <a:rPr/>
              <a:t> </a:t>
            </a:r>
            <a:r>
              <a:rPr/>
              <a:t>bit</a:t>
            </a:r>
            <a:r>
              <a:rPr/>
              <a:t> </a:t>
            </a:r>
            <a:r>
              <a:rPr/>
              <a:t>about</a:t>
            </a:r>
            <a:r>
              <a:rPr/>
              <a:t> </a:t>
            </a:r>
            <a:r>
              <a:rPr/>
              <a:t>two</a:t>
            </a:r>
            <a:r>
              <a:rPr/>
              <a:t> </a:t>
            </a:r>
            <a:r>
              <a:rPr/>
              <a:t>excellent</a:t>
            </a:r>
            <a:r>
              <a:rPr/>
              <a:t> </a:t>
            </a:r>
            <a:r>
              <a:rPr/>
              <a:t>government</a:t>
            </a:r>
            <a:r>
              <a:rPr/>
              <a:t> </a:t>
            </a:r>
            <a:r>
              <a:rPr/>
              <a:t>sources</a:t>
            </a:r>
            <a:r>
              <a:rPr/>
              <a:t> </a:t>
            </a:r>
            <a:r>
              <a:rPr/>
              <a:t>of</a:t>
            </a:r>
            <a:r>
              <a:rPr/>
              <a:t> </a:t>
            </a:r>
            <a:r>
              <a:rPr/>
              <a:t>data:</a:t>
            </a:r>
            <a:r>
              <a:rPr/>
              <a:t> </a:t>
            </a:r>
            <a:r>
              <a:rPr/>
              <a:t>the</a:t>
            </a:r>
            <a:r>
              <a:rPr/>
              <a:t> </a:t>
            </a:r>
            <a:r>
              <a:rPr/>
              <a:t>U.S.</a:t>
            </a:r>
            <a:r>
              <a:rPr/>
              <a:t> </a:t>
            </a:r>
            <a:r>
              <a:rPr/>
              <a:t>Census</a:t>
            </a:r>
            <a:r>
              <a:rPr/>
              <a:t> </a:t>
            </a:r>
            <a:r>
              <a:rPr/>
              <a:t>Bureau</a:t>
            </a:r>
            <a:r>
              <a:rPr/>
              <a:t> </a:t>
            </a:r>
            <a:r>
              <a:rPr/>
              <a:t>and</a:t>
            </a:r>
            <a:r>
              <a:rPr/>
              <a:t> </a:t>
            </a:r>
            <a:r>
              <a:rPr/>
              <a:t>the</a:t>
            </a:r>
            <a:r>
              <a:rPr/>
              <a:t> </a:t>
            </a:r>
            <a:r>
              <a:rPr/>
              <a:t>Centers</a:t>
            </a:r>
            <a:r>
              <a:rPr/>
              <a:t> </a:t>
            </a:r>
            <a:r>
              <a:rPr/>
              <a:t>for</a:t>
            </a:r>
            <a:r>
              <a:rPr/>
              <a:t> </a:t>
            </a:r>
            <a:r>
              <a:rPr/>
              <a:t>Disease</a:t>
            </a:r>
            <a:r>
              <a:rPr/>
              <a:t> </a:t>
            </a:r>
            <a:r>
              <a:rPr/>
              <a:t>Control</a:t>
            </a:r>
            <a:r>
              <a:rPr/>
              <a:t> </a:t>
            </a:r>
            <a:r>
              <a:rPr/>
              <a:t>and</a:t>
            </a:r>
            <a:r>
              <a:rPr/>
              <a:t> </a:t>
            </a:r>
            <a:r>
              <a:rPr/>
              <a:t>Prevention.</a:t>
            </a:r>
          </a:p>
          <a:p>
            <a:pPr lvl="0" marL="0" indent="0">
              <a:buNone/>
            </a:pPr>
          </a:p>
          <a:p>
            <a:pPr lvl="0" marL="0" indent="0">
              <a:buNone/>
            </a:pPr>
            <a:r>
              <a:rPr/>
              <a:t>When</a:t>
            </a:r>
            <a:r>
              <a:rPr/>
              <a:t> </a:t>
            </a:r>
            <a:r>
              <a:rPr/>
              <a:t>you</a:t>
            </a:r>
            <a:r>
              <a:rPr/>
              <a:t> </a:t>
            </a:r>
            <a:r>
              <a:rPr/>
              <a:t>work</a:t>
            </a:r>
            <a:r>
              <a:rPr/>
              <a:t> </a:t>
            </a:r>
            <a:r>
              <a:rPr/>
              <a:t>with</a:t>
            </a:r>
            <a:r>
              <a:rPr/>
              <a:t> </a:t>
            </a:r>
            <a:r>
              <a:rPr/>
              <a:t>an</a:t>
            </a:r>
            <a:r>
              <a:rPr/>
              <a:t> </a:t>
            </a:r>
            <a:r>
              <a:rPr/>
              <a:t>existing</a:t>
            </a:r>
            <a:r>
              <a:rPr/>
              <a:t> </a:t>
            </a:r>
            <a:r>
              <a:rPr/>
              <a:t>research</a:t>
            </a:r>
            <a:r>
              <a:rPr/>
              <a:t> </a:t>
            </a:r>
            <a:r>
              <a:rPr/>
              <a:t>study</a:t>
            </a:r>
            <a:r>
              <a:rPr/>
              <a:t> </a:t>
            </a:r>
            <a:r>
              <a:rPr/>
              <a:t>and</a:t>
            </a:r>
            <a:r>
              <a:rPr/>
              <a:t> </a:t>
            </a:r>
            <a:r>
              <a:rPr/>
              <a:t>ask</a:t>
            </a:r>
            <a:r>
              <a:rPr/>
              <a:t> </a:t>
            </a:r>
            <a:r>
              <a:rPr/>
              <a:t>them</a:t>
            </a:r>
            <a:r>
              <a:rPr/>
              <a:t> </a:t>
            </a:r>
            <a:r>
              <a:rPr/>
              <a:t>to</a:t>
            </a:r>
            <a:r>
              <a:rPr/>
              <a:t> </a:t>
            </a:r>
            <a:r>
              <a:rPr/>
              <a:t>add</a:t>
            </a:r>
            <a:r>
              <a:rPr/>
              <a:t> </a:t>
            </a:r>
            <a:r>
              <a:rPr/>
              <a:t>a</a:t>
            </a:r>
            <a:r>
              <a:rPr/>
              <a:t> </a:t>
            </a:r>
            <a:r>
              <a:rPr/>
              <a:t>few</a:t>
            </a:r>
            <a:r>
              <a:rPr/>
              <a:t> </a:t>
            </a:r>
            <a:r>
              <a:rPr/>
              <a:t>items</a:t>
            </a:r>
            <a:r>
              <a:rPr/>
              <a:t> </a:t>
            </a:r>
            <a:r>
              <a:rPr/>
              <a:t>to</a:t>
            </a:r>
            <a:r>
              <a:rPr/>
              <a:t> </a:t>
            </a:r>
            <a:r>
              <a:rPr/>
              <a:t>collect</a:t>
            </a:r>
            <a:r>
              <a:rPr/>
              <a:t> </a:t>
            </a:r>
            <a:r>
              <a:rPr/>
              <a:t>for</a:t>
            </a:r>
            <a:r>
              <a:rPr/>
              <a:t> </a:t>
            </a:r>
            <a:r>
              <a:rPr/>
              <a:t>your</a:t>
            </a:r>
            <a:r>
              <a:rPr/>
              <a:t> </a:t>
            </a:r>
            <a:r>
              <a:rPr/>
              <a:t>benefit,</a:t>
            </a:r>
            <a:r>
              <a:rPr/>
              <a:t> </a:t>
            </a:r>
            <a:r>
              <a:rPr/>
              <a:t>you</a:t>
            </a:r>
            <a:r>
              <a:rPr/>
              <a:t> </a:t>
            </a:r>
            <a:r>
              <a:rPr/>
              <a:t>are</a:t>
            </a:r>
            <a:r>
              <a:rPr/>
              <a:t> </a:t>
            </a:r>
            <a:r>
              <a:rPr/>
              <a:t>working</a:t>
            </a:r>
            <a:r>
              <a:rPr/>
              <a:t> </a:t>
            </a:r>
            <a:r>
              <a:rPr/>
              <a:t>on</a:t>
            </a:r>
            <a:r>
              <a:rPr/>
              <a:t> </a:t>
            </a:r>
            <a:r>
              <a:rPr/>
              <a:t>an</a:t>
            </a:r>
            <a:r>
              <a:rPr/>
              <a:t> </a:t>
            </a:r>
            <a:r>
              <a:rPr/>
              <a:t>ancillary</a:t>
            </a:r>
            <a:r>
              <a:rPr/>
              <a:t> </a:t>
            </a:r>
            <a:r>
              <a:rPr/>
              <a:t>study.</a:t>
            </a:r>
            <a:r>
              <a:rPr/>
              <a:t> </a:t>
            </a:r>
            <a:r>
              <a:rPr/>
              <a:t>This</a:t>
            </a:r>
            <a:r>
              <a:rPr/>
              <a:t> </a:t>
            </a:r>
            <a:r>
              <a:rPr/>
              <a:t>is</a:t>
            </a:r>
            <a:r>
              <a:rPr/>
              <a:t> </a:t>
            </a:r>
            <a:r>
              <a:rPr/>
              <a:t>a</a:t>
            </a:r>
            <a:r>
              <a:rPr/>
              <a:t> </a:t>
            </a:r>
            <a:r>
              <a:rPr/>
              <a:t>special</a:t>
            </a:r>
            <a:r>
              <a:rPr/>
              <a:t> </a:t>
            </a:r>
            <a:r>
              <a:rPr/>
              <a:t>treat</a:t>
            </a:r>
            <a:r>
              <a:rPr/>
              <a:t> </a:t>
            </a:r>
            <a:r>
              <a:rPr/>
              <a:t>and</a:t>
            </a:r>
            <a:r>
              <a:rPr/>
              <a:t> </a:t>
            </a:r>
            <a:r>
              <a:rPr/>
              <a:t>requires</a:t>
            </a:r>
            <a:r>
              <a:rPr/>
              <a:t> </a:t>
            </a:r>
            <a:r>
              <a:rPr/>
              <a:t>close</a:t>
            </a:r>
            <a:r>
              <a:rPr/>
              <a:t> </a:t>
            </a:r>
            <a:r>
              <a:rPr/>
              <a:t>work</a:t>
            </a:r>
            <a:r>
              <a:rPr/>
              <a:t> </a:t>
            </a:r>
            <a:r>
              <a:rPr/>
              <a:t>with</a:t>
            </a:r>
            <a:r>
              <a:rPr/>
              <a:t> </a:t>
            </a:r>
            <a:r>
              <a:rPr/>
              <a:t>the</a:t>
            </a:r>
            <a:r>
              <a:rPr/>
              <a:t> </a:t>
            </a:r>
            <a:r>
              <a:rPr/>
              <a:t>team</a:t>
            </a:r>
            <a:r>
              <a:rPr/>
              <a:t> </a:t>
            </a:r>
            <a:r>
              <a:rPr/>
              <a:t>on</a:t>
            </a:r>
            <a:r>
              <a:rPr/>
              <a:t> </a:t>
            </a:r>
            <a:r>
              <a:rPr/>
              <a:t>the</a:t>
            </a:r>
            <a:r>
              <a:rPr/>
              <a:t> </a:t>
            </a:r>
            <a:r>
              <a:rPr/>
              <a:t>existing</a:t>
            </a:r>
            <a:r>
              <a:rPr/>
              <a:t> </a:t>
            </a:r>
            <a:r>
              <a:rPr/>
              <a:t>research</a:t>
            </a:r>
            <a:r>
              <a:rPr/>
              <a:t> </a:t>
            </a:r>
            <a:r>
              <a:rPr/>
              <a:t>study.</a:t>
            </a:r>
            <a:r>
              <a:rPr/>
              <a:t> </a:t>
            </a:r>
            <a:r>
              <a:rPr/>
              <a:t>In</a:t>
            </a:r>
            <a:r>
              <a:rPr/>
              <a:t> </a:t>
            </a:r>
            <a:r>
              <a:rPr/>
              <a:t>most</a:t>
            </a:r>
            <a:r>
              <a:rPr/>
              <a:t> </a:t>
            </a:r>
            <a:r>
              <a:rPr/>
              <a:t>secondary</a:t>
            </a:r>
            <a:r>
              <a:rPr/>
              <a:t> </a:t>
            </a:r>
            <a:r>
              <a:rPr/>
              <a:t>data</a:t>
            </a:r>
            <a:r>
              <a:rPr/>
              <a:t> </a:t>
            </a:r>
            <a:r>
              <a:rPr/>
              <a:t>analyses,</a:t>
            </a:r>
            <a:r>
              <a:rPr/>
              <a:t> </a:t>
            </a:r>
            <a:r>
              <a:rPr/>
              <a:t>you</a:t>
            </a:r>
            <a:r>
              <a:rPr/>
              <a:t> </a:t>
            </a:r>
            <a:r>
              <a:rPr/>
              <a:t>con’t</a:t>
            </a:r>
            <a:r>
              <a:rPr/>
              <a:t> </a:t>
            </a:r>
            <a:r>
              <a:rPr/>
              <a:t>have</a:t>
            </a:r>
            <a:r>
              <a:rPr/>
              <a:t> </a:t>
            </a:r>
            <a:r>
              <a:rPr/>
              <a:t>this</a:t>
            </a:r>
            <a:r>
              <a:rPr/>
              <a:t> </a:t>
            </a:r>
            <a:r>
              <a:rPr/>
              <a:t>luxury</a:t>
            </a:r>
            <a:r>
              <a:rPr/>
              <a:t> </a:t>
            </a:r>
            <a:r>
              <a:rPr/>
              <a:t>and</a:t>
            </a:r>
            <a:r>
              <a:rPr/>
              <a:t> </a:t>
            </a:r>
            <a:r>
              <a:rPr/>
              <a:t>have</a:t>
            </a:r>
            <a:r>
              <a:rPr/>
              <a:t> </a:t>
            </a:r>
            <a:r>
              <a:rPr/>
              <a:t>to</a:t>
            </a:r>
            <a:r>
              <a:rPr/>
              <a:t> </a:t>
            </a:r>
            <a:r>
              <a:rPr/>
              <a:t>take</a:t>
            </a:r>
            <a:r>
              <a:rPr/>
              <a:t> </a:t>
            </a:r>
            <a:r>
              <a:rPr/>
              <a:t>the</a:t>
            </a:r>
            <a:r>
              <a:rPr/>
              <a:t> </a:t>
            </a:r>
            <a:r>
              <a:rPr/>
              <a:t>data</a:t>
            </a:r>
            <a:r>
              <a:rPr/>
              <a:t> </a:t>
            </a:r>
            <a:r>
              <a:rPr/>
              <a:t>as</a:t>
            </a:r>
            <a:r>
              <a:rPr/>
              <a:t> </a:t>
            </a:r>
            <a:r>
              <a:rPr/>
              <a:t>is.</a:t>
            </a:r>
          </a:p>
          <a:p>
            <a:pPr lvl="0" marL="0" indent="0">
              <a:buNone/>
            </a:pPr>
          </a:p>
          <a:p>
            <a:pPr lvl="0" marL="0" indent="0">
              <a:buNone/>
            </a:pPr>
            <a:r>
              <a:rPr/>
              <a:t>An</a:t>
            </a:r>
            <a:r>
              <a:rPr/>
              <a:t> </a:t>
            </a:r>
            <a:r>
              <a:rPr/>
              <a:t>ancillary</a:t>
            </a:r>
            <a:r>
              <a:rPr/>
              <a:t> </a:t>
            </a:r>
            <a:r>
              <a:rPr/>
              <a:t>study</a:t>
            </a:r>
            <a:r>
              <a:rPr/>
              <a:t> </a:t>
            </a:r>
            <a:r>
              <a:rPr/>
              <a:t>requires</a:t>
            </a:r>
            <a:r>
              <a:rPr/>
              <a:t> </a:t>
            </a:r>
            <a:r>
              <a:rPr/>
              <a:t>IRB</a:t>
            </a:r>
            <a:r>
              <a:rPr/>
              <a:t> </a:t>
            </a:r>
            <a:r>
              <a:rPr/>
              <a:t>approval.</a:t>
            </a:r>
            <a:r>
              <a:rPr/>
              <a:t> </a:t>
            </a:r>
            <a:r>
              <a:rPr/>
              <a:t>You</a:t>
            </a:r>
            <a:r>
              <a:rPr/>
              <a:t> </a:t>
            </a:r>
            <a:r>
              <a:rPr/>
              <a:t>need</a:t>
            </a:r>
            <a:r>
              <a:rPr/>
              <a:t> </a:t>
            </a:r>
            <a:r>
              <a:rPr/>
              <a:t>to</a:t>
            </a:r>
            <a:r>
              <a:rPr/>
              <a:t> </a:t>
            </a:r>
            <a:r>
              <a:rPr/>
              <a:t>discuss</a:t>
            </a:r>
            <a:r>
              <a:rPr/>
              <a:t> </a:t>
            </a:r>
            <a:r>
              <a:rPr/>
              <a:t>with</a:t>
            </a:r>
            <a:r>
              <a:rPr/>
              <a:t> </a:t>
            </a:r>
            <a:r>
              <a:rPr/>
              <a:t>the</a:t>
            </a:r>
            <a:r>
              <a:rPr/>
              <a:t> </a:t>
            </a:r>
            <a:r>
              <a:rPr/>
              <a:t>coordinators</a:t>
            </a:r>
            <a:r>
              <a:rPr/>
              <a:t> </a:t>
            </a:r>
            <a:r>
              <a:rPr/>
              <a:t>of</a:t>
            </a:r>
            <a:r>
              <a:rPr/>
              <a:t> </a:t>
            </a:r>
            <a:r>
              <a:rPr/>
              <a:t>the</a:t>
            </a:r>
            <a:r>
              <a:rPr/>
              <a:t> </a:t>
            </a:r>
            <a:r>
              <a:rPr/>
              <a:t>study</a:t>
            </a:r>
            <a:r>
              <a:rPr/>
              <a:t> </a:t>
            </a:r>
            <a:r>
              <a:rPr/>
              <a:t>that</a:t>
            </a:r>
            <a:r>
              <a:rPr/>
              <a:t> </a:t>
            </a:r>
            <a:r>
              <a:rPr/>
              <a:t>you</a:t>
            </a:r>
            <a:r>
              <a:rPr/>
              <a:t> </a:t>
            </a:r>
            <a:r>
              <a:rPr/>
              <a:t>are</a:t>
            </a:r>
            <a:r>
              <a:rPr/>
              <a:t> </a:t>
            </a:r>
            <a:r>
              <a:rPr/>
              <a:t>piggy</a:t>
            </a:r>
            <a:r>
              <a:rPr/>
              <a:t> </a:t>
            </a:r>
            <a:r>
              <a:rPr/>
              <a:t>baking</a:t>
            </a:r>
            <a:r>
              <a:rPr/>
              <a:t> </a:t>
            </a:r>
            <a:r>
              <a:rPr/>
              <a:t>on</a:t>
            </a:r>
            <a:r>
              <a:rPr/>
              <a:t> </a:t>
            </a:r>
            <a:r>
              <a:rPr/>
              <a:t>about</a:t>
            </a:r>
            <a:r>
              <a:rPr/>
              <a:t> </a:t>
            </a:r>
            <a:r>
              <a:rPr/>
              <a:t>who</a:t>
            </a:r>
            <a:r>
              <a:rPr/>
              <a:t> </a:t>
            </a:r>
            <a:r>
              <a:rPr/>
              <a:t>gets</a:t>
            </a:r>
            <a:r>
              <a:rPr/>
              <a:t> </a:t>
            </a:r>
            <a:r>
              <a:rPr/>
              <a:t>to</a:t>
            </a:r>
            <a:r>
              <a:rPr/>
              <a:t> </a:t>
            </a:r>
            <a:r>
              <a:rPr/>
              <a:t>be</a:t>
            </a:r>
            <a:r>
              <a:rPr/>
              <a:t> </a:t>
            </a:r>
            <a:r>
              <a:rPr/>
              <a:t>an</a:t>
            </a:r>
            <a:r>
              <a:rPr/>
              <a:t> </a:t>
            </a:r>
            <a:r>
              <a:rPr/>
              <a:t>author</a:t>
            </a:r>
            <a:r>
              <a:rPr/>
              <a:t> </a:t>
            </a:r>
            <a:r>
              <a:rPr/>
              <a:t>on</a:t>
            </a:r>
            <a:r>
              <a:rPr/>
              <a:t> </a:t>
            </a:r>
            <a:r>
              <a:rPr/>
              <a:t>your</a:t>
            </a:r>
            <a:r>
              <a:rPr/>
              <a:t> </a:t>
            </a:r>
            <a:r>
              <a:rPr/>
              <a:t>study,</a:t>
            </a:r>
            <a:r>
              <a:rPr/>
              <a:t> </a:t>
            </a:r>
            <a:r>
              <a:rPr/>
              <a:t>and</a:t>
            </a:r>
            <a:r>
              <a:rPr/>
              <a:t> </a:t>
            </a:r>
            <a:r>
              <a:rPr/>
              <a:t>what</a:t>
            </a:r>
            <a:r>
              <a:rPr/>
              <a:t> </a:t>
            </a:r>
            <a:r>
              <a:rPr/>
              <a:t>the</a:t>
            </a:r>
            <a:r>
              <a:rPr/>
              <a:t> </a:t>
            </a:r>
            <a:r>
              <a:rPr/>
              <a:t>order</a:t>
            </a:r>
            <a:r>
              <a:rPr/>
              <a:t> </a:t>
            </a:r>
            <a:r>
              <a:rPr/>
              <a:t>of</a:t>
            </a:r>
            <a:r>
              <a:rPr/>
              <a:t> </a:t>
            </a:r>
            <a:r>
              <a:rPr/>
              <a:t>authors</a:t>
            </a:r>
            <a:r>
              <a:rPr/>
              <a:t> </a:t>
            </a:r>
            <a:r>
              <a:rPr/>
              <a:t>should</a:t>
            </a:r>
            <a:r>
              <a:rPr/>
              <a:t> </a:t>
            </a:r>
            <a:r>
              <a:rPr/>
              <a:t>be.</a:t>
            </a:r>
            <a:r>
              <a:rPr/>
              <a:t> </a:t>
            </a:r>
            <a:r>
              <a:rPr/>
              <a:t>Do</a:t>
            </a:r>
            <a:r>
              <a:rPr/>
              <a:t> </a:t>
            </a:r>
            <a:r>
              <a:rPr/>
              <a:t>this</a:t>
            </a:r>
            <a:r>
              <a:rPr/>
              <a:t> </a:t>
            </a:r>
            <a:r>
              <a:rPr/>
              <a:t>before</a:t>
            </a:r>
            <a:r>
              <a:rPr/>
              <a:t> </a:t>
            </a:r>
            <a:r>
              <a:rPr/>
              <a:t>the</a:t>
            </a:r>
            <a:r>
              <a:rPr/>
              <a:t> </a:t>
            </a:r>
            <a:r>
              <a:rPr/>
              <a:t>paper</a:t>
            </a:r>
            <a:r>
              <a:rPr/>
              <a:t> </a:t>
            </a:r>
            <a:r>
              <a:rPr/>
              <a:t>is</a:t>
            </a:r>
            <a:r>
              <a:rPr/>
              <a:t> </a:t>
            </a:r>
            <a:r>
              <a:rPr/>
              <a:t>written,</a:t>
            </a:r>
            <a:r>
              <a:rPr/>
              <a:t> </a:t>
            </a:r>
            <a:r>
              <a:rPr/>
              <a:t>or</a:t>
            </a:r>
            <a:r>
              <a:rPr/>
              <a:t> </a:t>
            </a:r>
            <a:r>
              <a:rPr/>
              <a:t>you</a:t>
            </a:r>
            <a:r>
              <a:rPr/>
              <a:t> </a:t>
            </a:r>
            <a:r>
              <a:rPr/>
              <a:t>will</a:t>
            </a:r>
            <a:r>
              <a:rPr/>
              <a:t> </a:t>
            </a:r>
            <a:r>
              <a:rPr/>
              <a:t>find</a:t>
            </a:r>
            <a:r>
              <a:rPr/>
              <a:t> </a:t>
            </a:r>
            <a:r>
              <a:rPr/>
              <a:t>yourself</a:t>
            </a:r>
            <a:r>
              <a:rPr/>
              <a:t> </a:t>
            </a:r>
            <a:r>
              <a:rPr/>
              <a:t>in</a:t>
            </a:r>
            <a:r>
              <a:rPr/>
              <a:t> </a:t>
            </a:r>
            <a:r>
              <a:rPr/>
              <a:t>the</a:t>
            </a:r>
            <a:r>
              <a:rPr/>
              <a:t> </a:t>
            </a:r>
            <a:r>
              <a:rPr/>
              <a:t>middle</a:t>
            </a:r>
            <a:r>
              <a:rPr/>
              <a:t> </a:t>
            </a:r>
            <a:r>
              <a:rPr/>
              <a:t>of</a:t>
            </a:r>
            <a:r>
              <a:rPr/>
              <a:t> </a:t>
            </a:r>
            <a:r>
              <a:rPr/>
              <a:t>an</a:t>
            </a:r>
            <a:r>
              <a:rPr/>
              <a:t> </a:t>
            </a:r>
            <a:r>
              <a:rPr/>
              <a:t>ugly</a:t>
            </a:r>
            <a:r>
              <a:rPr/>
              <a:t> </a:t>
            </a:r>
            <a:r>
              <a:rPr/>
              <a:t>argument.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Current</a:t>
            </a:r>
            <a:r>
              <a:rPr/>
              <a:t> </a:t>
            </a:r>
            <a:r>
              <a:rPr/>
              <a:t>Population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a:t>
            </a:r>
            <a:r>
              <a:rPr/>
              <a:t> </a:t>
            </a:r>
            <a:r>
              <a:rPr/>
              <a:t>monthly</a:t>
            </a:r>
            <a:r>
              <a:rPr/>
              <a:t> </a:t>
            </a:r>
            <a:r>
              <a:rPr/>
              <a:t>survey</a:t>
            </a:r>
            <a:r>
              <a:rPr/>
              <a:t> </a:t>
            </a:r>
            <a:r>
              <a:rPr/>
              <a:t>of</a:t>
            </a:r>
            <a:r>
              <a:rPr/>
              <a:t> </a:t>
            </a:r>
            <a:r>
              <a:rPr/>
              <a:t>60,000</a:t>
            </a:r>
            <a:r>
              <a:rPr/>
              <a:t> </a:t>
            </a:r>
            <a:r>
              <a:rPr/>
              <a:t>people</a:t>
            </a:r>
            <a:r>
              <a:rPr/>
              <a:t> </a:t>
            </a:r>
            <a:r>
              <a:rPr/>
              <a:t>that</a:t>
            </a:r>
            <a:r>
              <a:rPr/>
              <a:t> </a:t>
            </a:r>
            <a:r>
              <a:rPr/>
              <a:t>provides</a:t>
            </a:r>
            <a:r>
              <a:rPr/>
              <a:t> </a:t>
            </a:r>
            <a:r>
              <a:rPr/>
              <a:t>unemployment</a:t>
            </a:r>
            <a:r>
              <a:rPr/>
              <a:t> </a:t>
            </a:r>
            <a:r>
              <a:rPr/>
              <a:t>rates</a:t>
            </a:r>
            <a:r>
              <a:rPr/>
              <a:t> </a:t>
            </a:r>
            <a:r>
              <a:rPr/>
              <a:t>for</a:t>
            </a:r>
            <a:r>
              <a:rPr/>
              <a:t> </a:t>
            </a:r>
            <a:r>
              <a:rPr/>
              <a:t>the</a:t>
            </a:r>
            <a:r>
              <a:rPr/>
              <a:t> </a:t>
            </a:r>
            <a:r>
              <a:rPr/>
              <a:t>United</a:t>
            </a:r>
            <a:r>
              <a:rPr/>
              <a:t> </a:t>
            </a:r>
            <a:r>
              <a:rPr/>
              <a:t>States</a:t>
            </a:r>
            <a:r>
              <a:rPr/>
              <a:t> </a:t>
            </a:r>
            <a:r>
              <a:rPr/>
              <a:t>as</a:t>
            </a:r>
            <a:r>
              <a:rPr/>
              <a:t> </a:t>
            </a:r>
            <a:r>
              <a:rPr/>
              <a:t>a</a:t>
            </a:r>
            <a:r>
              <a:rPr/>
              <a:t> </a:t>
            </a:r>
            <a:r>
              <a:rPr/>
              <a:t>whole</a:t>
            </a:r>
            <a:r>
              <a:rPr/>
              <a:t> </a:t>
            </a:r>
            <a:r>
              <a:rPr/>
              <a:t>and</a:t>
            </a:r>
            <a:r>
              <a:rPr/>
              <a:t> </a:t>
            </a:r>
            <a:r>
              <a:rPr/>
              <a:t>for</a:t>
            </a:r>
            <a:r>
              <a:rPr/>
              <a:t> </a:t>
            </a:r>
            <a:r>
              <a:rPr/>
              <a:t>local</a:t>
            </a:r>
            <a:r>
              <a:rPr/>
              <a:t> </a:t>
            </a:r>
            <a:r>
              <a:rPr/>
              <a:t>regions</a:t>
            </a:r>
            <a:r>
              <a:rPr/>
              <a:t> </a:t>
            </a:r>
            <a:r>
              <a:rPr/>
              <a:t>and</a:t>
            </a:r>
            <a:r>
              <a:rPr/>
              <a:t> </a:t>
            </a:r>
            <a:r>
              <a:rPr/>
              <a:t>specific</a:t>
            </a:r>
            <a:r>
              <a:rPr/>
              <a:t> </a:t>
            </a:r>
            <a:r>
              <a:rPr/>
              <a:t>demographic</a:t>
            </a:r>
            <a:r>
              <a:rPr/>
              <a:t> </a:t>
            </a:r>
            <a:r>
              <a:rPr/>
              <a:t>groups.</a:t>
            </a:r>
            <a:r>
              <a:rPr/>
              <a:t> </a:t>
            </a:r>
            <a:r>
              <a:rPr/>
              <a:t>The</a:t>
            </a:r>
            <a:r>
              <a:rPr/>
              <a:t> </a:t>
            </a:r>
            <a:r>
              <a:rPr/>
              <a:t>survey</a:t>
            </a:r>
            <a:r>
              <a:rPr/>
              <a:t> </a:t>
            </a:r>
            <a:r>
              <a:rPr/>
              <a:t>includes</a:t>
            </a:r>
            <a:r>
              <a:rPr/>
              <a:t> </a:t>
            </a:r>
            <a:r>
              <a:rPr/>
              <a:t>supplements</a:t>
            </a:r>
            <a:r>
              <a:rPr/>
              <a:t> </a:t>
            </a:r>
            <a:r>
              <a:rPr/>
              <a:t>that</a:t>
            </a:r>
            <a:r>
              <a:rPr/>
              <a:t> </a:t>
            </a:r>
            <a:r>
              <a:rPr/>
              <a:t>allows</a:t>
            </a:r>
            <a:r>
              <a:rPr/>
              <a:t> </a:t>
            </a:r>
            <a:r>
              <a:rPr/>
              <a:t>for</a:t>
            </a:r>
            <a:r>
              <a:rPr/>
              <a:t> </a:t>
            </a:r>
            <a:r>
              <a:rPr/>
              <a:t>the</a:t>
            </a:r>
            <a:r>
              <a:rPr/>
              <a:t> </a:t>
            </a:r>
            <a:r>
              <a:rPr/>
              <a:t>analysis</a:t>
            </a:r>
            <a:r>
              <a:rPr/>
              <a:t> </a:t>
            </a:r>
            <a:r>
              <a:rPr/>
              <a:t>of</a:t>
            </a:r>
            <a:r>
              <a:rPr/>
              <a:t> </a:t>
            </a:r>
            <a:r>
              <a:rPr/>
              <a:t>tobacco</a:t>
            </a:r>
            <a:r>
              <a:rPr/>
              <a:t> </a:t>
            </a:r>
            <a:r>
              <a:rPr/>
              <a:t>use</a:t>
            </a:r>
            <a:r>
              <a:rPr/>
              <a:t> </a:t>
            </a:r>
            <a:r>
              <a:rPr/>
              <a:t>(Zhu</a:t>
            </a:r>
            <a:r>
              <a:rPr/>
              <a:t> </a:t>
            </a:r>
            <a:r>
              <a:rPr/>
              <a:t>2017),</a:t>
            </a:r>
            <a:r>
              <a:rPr/>
              <a:t> </a:t>
            </a:r>
            <a:r>
              <a:rPr/>
              <a:t>poverty</a:t>
            </a:r>
            <a:r>
              <a:rPr/>
              <a:t> </a:t>
            </a:r>
            <a:r>
              <a:rPr/>
              <a:t>(Pac</a:t>
            </a:r>
            <a:r>
              <a:rPr/>
              <a:t> </a:t>
            </a:r>
            <a:r>
              <a:rPr/>
              <a:t>2017),</a:t>
            </a:r>
            <a:r>
              <a:rPr/>
              <a:t> </a:t>
            </a:r>
            <a:r>
              <a:rPr/>
              <a:t>food</a:t>
            </a:r>
            <a:r>
              <a:rPr/>
              <a:t> </a:t>
            </a:r>
            <a:r>
              <a:rPr/>
              <a:t>security</a:t>
            </a:r>
            <a:r>
              <a:rPr/>
              <a:t> </a:t>
            </a:r>
            <a:r>
              <a:rPr/>
              <a:t>(Jernigan</a:t>
            </a:r>
            <a:r>
              <a:rPr/>
              <a:t> </a:t>
            </a:r>
            <a:r>
              <a:rPr/>
              <a:t>2017),</a:t>
            </a:r>
            <a:r>
              <a:rPr/>
              <a:t> </a:t>
            </a:r>
            <a:r>
              <a:rPr/>
              <a:t>and</a:t>
            </a:r>
            <a:r>
              <a:rPr/>
              <a:t> </a:t>
            </a:r>
            <a:r>
              <a:rPr/>
              <a:t>health</a:t>
            </a:r>
            <a:r>
              <a:rPr/>
              <a:t> </a:t>
            </a:r>
            <a:r>
              <a:rPr/>
              <a:t>insurance</a:t>
            </a:r>
            <a:r>
              <a:rPr/>
              <a:t> </a:t>
            </a:r>
            <a:r>
              <a:rPr/>
              <a:t>coverage</a:t>
            </a:r>
            <a:r>
              <a:rPr/>
              <a:t> </a:t>
            </a:r>
            <a:r>
              <a:rPr/>
              <a:t>(Pascale</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Consumer</a:t>
            </a:r>
            <a:r>
              <a:rPr/>
              <a:t> </a:t>
            </a:r>
            <a:r>
              <a:rPr/>
              <a:t>Expenditure</a:t>
            </a:r>
            <a:r>
              <a:rPr/>
              <a:t> </a:t>
            </a:r>
            <a:r>
              <a:rPr/>
              <a:t>Survey,</a:t>
            </a:r>
            <a:r>
              <a:rPr/>
              <a:t> </a:t>
            </a:r>
            <a:r>
              <a:rPr/>
              <a:t>also</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an</a:t>
            </a:r>
            <a:r>
              <a:rPr/>
              <a:t> </a:t>
            </a:r>
            <a:r>
              <a:rPr/>
              <a:t>interview</a:t>
            </a:r>
            <a:r>
              <a:rPr/>
              <a:t> </a:t>
            </a:r>
            <a:r>
              <a:rPr/>
              <a:t>survey</a:t>
            </a:r>
            <a:r>
              <a:rPr/>
              <a:t> </a:t>
            </a:r>
            <a:r>
              <a:rPr/>
              <a:t>of</a:t>
            </a:r>
            <a:r>
              <a:rPr/>
              <a:t> </a:t>
            </a:r>
            <a:r>
              <a:rPr/>
              <a:t>major</a:t>
            </a:r>
            <a:r>
              <a:rPr/>
              <a:t> </a:t>
            </a:r>
            <a:r>
              <a:rPr/>
              <a:t>expenditure</a:t>
            </a:r>
            <a:r>
              <a:rPr/>
              <a:t> </a:t>
            </a:r>
            <a:r>
              <a:rPr/>
              <a:t>components</a:t>
            </a:r>
            <a:r>
              <a:rPr/>
              <a:t> </a:t>
            </a:r>
            <a:r>
              <a:rPr/>
              <a:t>combined</a:t>
            </a:r>
            <a:r>
              <a:rPr/>
              <a:t> </a:t>
            </a:r>
            <a:r>
              <a:rPr/>
              <a:t>with</a:t>
            </a:r>
            <a:r>
              <a:rPr/>
              <a:t> </a:t>
            </a:r>
            <a:r>
              <a:rPr/>
              <a:t>a</a:t>
            </a:r>
            <a:r>
              <a:rPr/>
              <a:t> </a:t>
            </a:r>
            <a:r>
              <a:rPr/>
              <a:t>diary</a:t>
            </a:r>
            <a:r>
              <a:rPr/>
              <a:t> </a:t>
            </a:r>
            <a:r>
              <a:rPr/>
              <a:t>study</a:t>
            </a:r>
            <a:r>
              <a:rPr/>
              <a:t> </a:t>
            </a:r>
            <a:r>
              <a:rPr/>
              <a:t>of</a:t>
            </a:r>
            <a:r>
              <a:rPr/>
              <a:t> </a:t>
            </a:r>
            <a:r>
              <a:rPr/>
              <a:t>detailed</a:t>
            </a:r>
            <a:r>
              <a:rPr/>
              <a:t> </a:t>
            </a:r>
            <a:r>
              <a:rPr/>
              <a:t>individual</a:t>
            </a:r>
            <a:r>
              <a:rPr/>
              <a:t> </a:t>
            </a:r>
            <a:r>
              <a:rPr/>
              <a:t>purchases</a:t>
            </a:r>
            <a:r>
              <a:rPr/>
              <a:t> </a:t>
            </a:r>
            <a:r>
              <a:rPr/>
              <a:t>that</a:t>
            </a:r>
            <a:r>
              <a:rPr/>
              <a:t> </a:t>
            </a:r>
            <a:r>
              <a:rPr/>
              <a:t>is</a:t>
            </a:r>
            <a:r>
              <a:rPr/>
              <a:t> </a:t>
            </a:r>
            <a:r>
              <a:rPr/>
              <a:t>integrated</a:t>
            </a:r>
            <a:r>
              <a:rPr/>
              <a:t> </a:t>
            </a:r>
            <a:r>
              <a:rPr/>
              <a:t>to</a:t>
            </a:r>
            <a:r>
              <a:rPr/>
              <a:t> </a:t>
            </a:r>
            <a:r>
              <a:rPr/>
              <a:t>provide</a:t>
            </a:r>
            <a:r>
              <a:rPr/>
              <a:t> </a:t>
            </a:r>
            <a:r>
              <a:rPr/>
              <a:t>a</a:t>
            </a:r>
            <a:r>
              <a:rPr/>
              <a:t> </a:t>
            </a:r>
            <a:r>
              <a:rPr/>
              <a:t>record</a:t>
            </a:r>
            <a:r>
              <a:rPr/>
              <a:t> </a:t>
            </a:r>
            <a:r>
              <a:rPr/>
              <a:t>of</a:t>
            </a:r>
            <a:r>
              <a:rPr/>
              <a:t> </a:t>
            </a:r>
            <a:r>
              <a:rPr/>
              <a:t>all</a:t>
            </a:r>
            <a:r>
              <a:rPr/>
              <a:t> </a:t>
            </a:r>
            <a:r>
              <a:rPr/>
              <a:t>expenditures</a:t>
            </a:r>
            <a:r>
              <a:rPr/>
              <a:t> </a:t>
            </a:r>
            <a:r>
              <a:rPr/>
              <a:t>of</a:t>
            </a:r>
            <a:r>
              <a:rPr/>
              <a:t> </a:t>
            </a:r>
            <a:r>
              <a:rPr/>
              <a:t>a</a:t>
            </a:r>
            <a:r>
              <a:rPr/>
              <a:t> </a:t>
            </a:r>
            <a:r>
              <a:rPr/>
              <a:t>family.</a:t>
            </a:r>
            <a:r>
              <a:rPr/>
              <a:t> </a:t>
            </a:r>
            <a:r>
              <a:rPr/>
              <a:t>The</a:t>
            </a:r>
            <a:r>
              <a:rPr/>
              <a:t> </a:t>
            </a:r>
            <a:r>
              <a:rPr/>
              <a:t>purchasing</a:t>
            </a:r>
            <a:r>
              <a:rPr/>
              <a:t> </a:t>
            </a:r>
            <a:r>
              <a:rPr/>
              <a:t>patterns</a:t>
            </a:r>
            <a:r>
              <a:rPr/>
              <a:t> </a:t>
            </a:r>
            <a:r>
              <a:rPr/>
              <a:t>for</a:t>
            </a:r>
            <a:r>
              <a:rPr/>
              <a:t> </a:t>
            </a:r>
            <a:r>
              <a:rPr/>
              <a:t>the</a:t>
            </a:r>
            <a:r>
              <a:rPr/>
              <a:t> </a:t>
            </a:r>
            <a:r>
              <a:rPr/>
              <a:t>basis</a:t>
            </a:r>
            <a:r>
              <a:rPr/>
              <a:t> </a:t>
            </a:r>
            <a:r>
              <a:rPr/>
              <a:t>for</a:t>
            </a:r>
            <a:r>
              <a:rPr/>
              <a:t> </a:t>
            </a:r>
            <a:r>
              <a:rPr/>
              <a:t>the</a:t>
            </a:r>
            <a:r>
              <a:rPr/>
              <a:t> </a:t>
            </a:r>
            <a:r>
              <a:rPr/>
              <a:t>market</a:t>
            </a:r>
            <a:r>
              <a:rPr/>
              <a:t> </a:t>
            </a:r>
            <a:r>
              <a:rPr/>
              <a:t>basket</a:t>
            </a:r>
            <a:r>
              <a:rPr/>
              <a:t> </a:t>
            </a:r>
            <a:r>
              <a:rPr/>
              <a:t>of</a:t>
            </a:r>
            <a:r>
              <a:rPr/>
              <a:t> </a:t>
            </a:r>
            <a:r>
              <a:rPr/>
              <a:t>goods</a:t>
            </a:r>
            <a:r>
              <a:rPr/>
              <a:t> </a:t>
            </a:r>
            <a:r>
              <a:rPr/>
              <a:t>used</a:t>
            </a:r>
            <a:r>
              <a:rPr/>
              <a:t> </a:t>
            </a:r>
            <a:r>
              <a:rPr/>
              <a:t>in</a:t>
            </a:r>
            <a:r>
              <a:rPr/>
              <a:t> </a:t>
            </a:r>
            <a:r>
              <a:rPr/>
              <a:t>computation</a:t>
            </a:r>
            <a:r>
              <a:rPr/>
              <a:t> </a:t>
            </a:r>
            <a:r>
              <a:rPr/>
              <a:t>of</a:t>
            </a:r>
            <a:r>
              <a:rPr/>
              <a:t> </a:t>
            </a:r>
            <a:r>
              <a:rPr/>
              <a:t>a</a:t>
            </a:r>
            <a:r>
              <a:rPr/>
              <a:t> </a:t>
            </a:r>
            <a:r>
              <a:rPr/>
              <a:t>measure</a:t>
            </a:r>
            <a:r>
              <a:rPr/>
              <a:t> </a:t>
            </a:r>
            <a:r>
              <a:rPr/>
              <a:t>of</a:t>
            </a:r>
            <a:r>
              <a:rPr/>
              <a:t> </a:t>
            </a:r>
            <a:r>
              <a:rPr/>
              <a:t>inflation,</a:t>
            </a:r>
            <a:r>
              <a:rPr/>
              <a:t> </a:t>
            </a:r>
            <a:r>
              <a:rPr/>
              <a:t>the</a:t>
            </a:r>
            <a:r>
              <a:rPr/>
              <a:t> </a:t>
            </a:r>
            <a:r>
              <a:rPr/>
              <a:t>Consumer</a:t>
            </a:r>
            <a:r>
              <a:rPr/>
              <a:t> </a:t>
            </a:r>
            <a:r>
              <a:rPr/>
              <a:t>Price</a:t>
            </a:r>
            <a:r>
              <a:rPr/>
              <a:t> </a:t>
            </a:r>
            <a:r>
              <a:rPr/>
              <a:t>Index.</a:t>
            </a:r>
            <a:r>
              <a:rPr/>
              <a:t> </a:t>
            </a:r>
            <a:r>
              <a:rPr/>
              <a:t>Individual</a:t>
            </a:r>
            <a:r>
              <a:rPr/>
              <a:t> </a:t>
            </a:r>
            <a:r>
              <a:rPr/>
              <a:t>level</a:t>
            </a:r>
            <a:r>
              <a:rPr/>
              <a:t> </a:t>
            </a:r>
            <a:r>
              <a:rPr/>
              <a:t>data</a:t>
            </a:r>
            <a:r>
              <a:rPr/>
              <a:t> </a:t>
            </a:r>
            <a:r>
              <a:rPr/>
              <a:t>from</a:t>
            </a:r>
            <a:r>
              <a:rPr/>
              <a:t> </a:t>
            </a:r>
            <a:r>
              <a:rPr/>
              <a:t>this</a:t>
            </a:r>
            <a:r>
              <a:rPr/>
              <a:t> </a:t>
            </a:r>
            <a:r>
              <a:rPr/>
              <a:t>survey</a:t>
            </a:r>
            <a:r>
              <a:rPr/>
              <a:t> </a:t>
            </a:r>
            <a:r>
              <a:rPr/>
              <a:t>allows</a:t>
            </a:r>
            <a:r>
              <a:rPr/>
              <a:t> </a:t>
            </a:r>
            <a:r>
              <a:rPr/>
              <a:t>for</a:t>
            </a:r>
            <a:r>
              <a:rPr/>
              <a:t> </a:t>
            </a:r>
            <a:r>
              <a:rPr/>
              <a:t>detailed</a:t>
            </a:r>
            <a:r>
              <a:rPr/>
              <a:t> </a:t>
            </a:r>
            <a:r>
              <a:rPr/>
              <a:t>analysis</a:t>
            </a:r>
            <a:r>
              <a:rPr/>
              <a:t> </a:t>
            </a:r>
            <a:r>
              <a:rPr/>
              <a:t>of</a:t>
            </a:r>
            <a:r>
              <a:rPr/>
              <a:t> </a:t>
            </a:r>
            <a:r>
              <a:rPr/>
              <a:t>purchasing</a:t>
            </a:r>
            <a:r>
              <a:rPr/>
              <a:t> </a:t>
            </a:r>
            <a:r>
              <a:rPr/>
              <a:t>habits,</a:t>
            </a:r>
            <a:r>
              <a:rPr/>
              <a:t> </a:t>
            </a:r>
            <a:r>
              <a:rPr/>
              <a:t>such</a:t>
            </a:r>
            <a:r>
              <a:rPr/>
              <a:t> </a:t>
            </a:r>
            <a:r>
              <a:rPr/>
              <a:t>as</a:t>
            </a:r>
            <a:r>
              <a:rPr/>
              <a:t> </a:t>
            </a:r>
            <a:r>
              <a:rPr/>
              <a:t>expenditures</a:t>
            </a:r>
            <a:r>
              <a:rPr/>
              <a:t> </a:t>
            </a:r>
            <a:r>
              <a:rPr/>
              <a:t>in</a:t>
            </a:r>
            <a:r>
              <a:rPr/>
              <a:t> </a:t>
            </a:r>
            <a:r>
              <a:rPr/>
              <a:t>tobacco</a:t>
            </a:r>
            <a:r>
              <a:rPr/>
              <a:t> </a:t>
            </a:r>
            <a:r>
              <a:rPr/>
              <a:t>consuming</a:t>
            </a:r>
            <a:r>
              <a:rPr/>
              <a:t> </a:t>
            </a:r>
            <a:r>
              <a:rPr/>
              <a:t>households</a:t>
            </a:r>
            <a:r>
              <a:rPr/>
              <a:t> </a:t>
            </a:r>
            <a:r>
              <a:rPr/>
              <a:t>(Rogers</a:t>
            </a:r>
            <a:r>
              <a:rPr/>
              <a:t> </a:t>
            </a:r>
            <a:r>
              <a:rPr/>
              <a:t>2017)</a:t>
            </a:r>
            <a:r>
              <a:rPr/>
              <a:t> </a:t>
            </a:r>
            <a:r>
              <a:rPr/>
              <a:t>and</a:t>
            </a:r>
            <a:r>
              <a:rPr/>
              <a:t> </a:t>
            </a:r>
            <a:r>
              <a:rPr/>
              <a:t>food</a:t>
            </a:r>
            <a:r>
              <a:rPr/>
              <a:t> </a:t>
            </a:r>
            <a:r>
              <a:rPr/>
              <a:t>expenditures</a:t>
            </a:r>
            <a:r>
              <a:rPr/>
              <a:t> </a:t>
            </a:r>
            <a:r>
              <a:rPr/>
              <a:t>of</a:t>
            </a:r>
            <a:r>
              <a:rPr/>
              <a:t> </a:t>
            </a:r>
            <a:r>
              <a:rPr/>
              <a:t>different</a:t>
            </a:r>
            <a:r>
              <a:rPr/>
              <a:t> </a:t>
            </a:r>
            <a:r>
              <a:rPr/>
              <a:t>ethnic</a:t>
            </a:r>
            <a:r>
              <a:rPr/>
              <a:t> </a:t>
            </a:r>
            <a:r>
              <a:rPr/>
              <a:t>groups</a:t>
            </a:r>
            <a:r>
              <a:rPr/>
              <a:t> </a:t>
            </a:r>
            <a:r>
              <a:rPr/>
              <a:t>(Ryabov</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Crime</a:t>
            </a:r>
            <a:r>
              <a:rPr/>
              <a:t> </a:t>
            </a:r>
            <a:r>
              <a:rPr/>
              <a:t>Victimization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Justice</a:t>
            </a:r>
            <a:r>
              <a:rPr/>
              <a:t> </a:t>
            </a:r>
            <a:r>
              <a:rPr/>
              <a:t>Statistics,</a:t>
            </a:r>
            <a:r>
              <a:rPr/>
              <a:t> </a:t>
            </a:r>
            <a:r>
              <a:rPr/>
              <a:t>is</a:t>
            </a:r>
            <a:r>
              <a:rPr/>
              <a:t> </a:t>
            </a:r>
            <a:r>
              <a:rPr/>
              <a:t>a</a:t>
            </a:r>
            <a:r>
              <a:rPr/>
              <a:t> </a:t>
            </a:r>
            <a:r>
              <a:rPr/>
              <a:t>self-report</a:t>
            </a:r>
            <a:r>
              <a:rPr/>
              <a:t> </a:t>
            </a:r>
            <a:r>
              <a:rPr/>
              <a:t>survey</a:t>
            </a:r>
            <a:r>
              <a:rPr/>
              <a:t> </a:t>
            </a:r>
            <a:r>
              <a:rPr/>
              <a:t>of</a:t>
            </a:r>
            <a:r>
              <a:rPr/>
              <a:t> </a:t>
            </a:r>
            <a:r>
              <a:rPr/>
              <a:t>160,000</a:t>
            </a:r>
            <a:r>
              <a:rPr/>
              <a:t> </a:t>
            </a:r>
            <a:r>
              <a:rPr/>
              <a:t>households</a:t>
            </a:r>
            <a:r>
              <a:rPr/>
              <a:t> </a:t>
            </a:r>
            <a:r>
              <a:rPr/>
              <a:t>per</a:t>
            </a:r>
            <a:r>
              <a:rPr/>
              <a:t> </a:t>
            </a:r>
            <a:r>
              <a:rPr/>
              <a:t>year</a:t>
            </a:r>
            <a:r>
              <a:rPr/>
              <a:t> </a:t>
            </a:r>
            <a:r>
              <a:rPr/>
              <a:t>on</a:t>
            </a:r>
            <a:r>
              <a:rPr/>
              <a:t> </a:t>
            </a:r>
            <a:r>
              <a:rPr/>
              <a:t>nonfatal</a:t>
            </a:r>
            <a:r>
              <a:rPr/>
              <a:t> </a:t>
            </a:r>
            <a:r>
              <a:rPr/>
              <a:t>personal</a:t>
            </a:r>
            <a:r>
              <a:rPr/>
              <a:t> </a:t>
            </a:r>
            <a:r>
              <a:rPr/>
              <a:t>crimes</a:t>
            </a:r>
            <a:r>
              <a:rPr/>
              <a:t> </a:t>
            </a:r>
            <a:r>
              <a:rPr/>
              <a:t>and</a:t>
            </a:r>
            <a:r>
              <a:rPr/>
              <a:t> </a:t>
            </a:r>
            <a:r>
              <a:rPr/>
              <a:t>household</a:t>
            </a:r>
            <a:r>
              <a:rPr/>
              <a:t> </a:t>
            </a:r>
            <a:r>
              <a:rPr/>
              <a:t>property</a:t>
            </a:r>
            <a:r>
              <a:rPr/>
              <a:t> </a:t>
            </a:r>
            <a:r>
              <a:rPr/>
              <a:t>crimes.</a:t>
            </a:r>
            <a:r>
              <a:rPr/>
              <a:t> </a:t>
            </a:r>
            <a:r>
              <a:rPr/>
              <a:t>The</a:t>
            </a:r>
            <a:r>
              <a:rPr/>
              <a:t> </a:t>
            </a:r>
            <a:r>
              <a:rPr/>
              <a:t>survey</a:t>
            </a:r>
            <a:r>
              <a:rPr/>
              <a:t> </a:t>
            </a:r>
            <a:r>
              <a:rPr/>
              <a:t>has</a:t>
            </a:r>
            <a:r>
              <a:rPr/>
              <a:t> </a:t>
            </a:r>
            <a:r>
              <a:rPr/>
              <a:t>supplements</a:t>
            </a:r>
            <a:r>
              <a:rPr/>
              <a:t> </a:t>
            </a:r>
            <a:r>
              <a:rPr/>
              <a:t>for</a:t>
            </a:r>
            <a:r>
              <a:rPr/>
              <a:t> </a:t>
            </a:r>
            <a:r>
              <a:rPr/>
              <a:t>school</a:t>
            </a:r>
            <a:r>
              <a:rPr/>
              <a:t> </a:t>
            </a:r>
            <a:r>
              <a:rPr/>
              <a:t>violence</a:t>
            </a:r>
            <a:r>
              <a:rPr/>
              <a:t> </a:t>
            </a:r>
            <a:r>
              <a:rPr/>
              <a:t>(Musu-Gillette</a:t>
            </a:r>
            <a:r>
              <a:rPr/>
              <a:t> </a:t>
            </a:r>
            <a:r>
              <a:rPr/>
              <a:t>2016)</a:t>
            </a:r>
            <a:r>
              <a:rPr/>
              <a:t> </a:t>
            </a:r>
            <a:r>
              <a:rPr/>
              <a:t>and</a:t>
            </a:r>
            <a:r>
              <a:rPr/>
              <a:t> </a:t>
            </a:r>
            <a:r>
              <a:rPr/>
              <a:t>stalking</a:t>
            </a:r>
            <a:r>
              <a:rPr/>
              <a:t> </a:t>
            </a:r>
            <a:r>
              <a:rPr/>
              <a:t>(Menard</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quick</a:t>
            </a:r>
            <a:r>
              <a:rPr/>
              <a:t> </a:t>
            </a:r>
            <a:r>
              <a:rPr/>
              <a:t>overview</a:t>
            </a:r>
            <a:r>
              <a:rPr/>
              <a:t> </a:t>
            </a:r>
            <a:r>
              <a:rPr/>
              <a:t>of</a:t>
            </a:r>
            <a:r>
              <a:rPr/>
              <a:t> </a:t>
            </a:r>
            <a:r>
              <a:rPr/>
              <a:t>all</a:t>
            </a:r>
            <a:r>
              <a:rPr/>
              <a:t> </a:t>
            </a:r>
            <a:r>
              <a:rPr/>
              <a:t>the</a:t>
            </a:r>
            <a:r>
              <a:rPr/>
              <a:t> </a:t>
            </a:r>
            <a:r>
              <a:rPr/>
              <a:t>big</a:t>
            </a:r>
            <a:r>
              <a:rPr/>
              <a:t> </a:t>
            </a:r>
            <a:r>
              <a:rPr/>
              <a:t>data</a:t>
            </a:r>
            <a:r>
              <a:rPr/>
              <a:t> </a:t>
            </a:r>
            <a:r>
              <a:rPr/>
              <a:t>produced</a:t>
            </a:r>
            <a:r>
              <a:rPr/>
              <a:t> </a:t>
            </a:r>
            <a:r>
              <a:rPr/>
              <a:t>by</a:t>
            </a:r>
            <a:r>
              <a:rPr/>
              <a:t> </a:t>
            </a:r>
            <a:r>
              <a:rPr/>
              <a:t>CDC</a:t>
            </a:r>
            <a:r>
              <a:rPr/>
              <a:t> </a:t>
            </a:r>
            <a:r>
              <a:rPr/>
              <a:t>and</a:t>
            </a:r>
            <a:r>
              <a:rPr/>
              <a:t> </a:t>
            </a:r>
            <a:r>
              <a:rPr/>
              <a:t>the</a:t>
            </a:r>
            <a:r>
              <a:rPr/>
              <a:t> </a:t>
            </a:r>
            <a:r>
              <a:rPr/>
              <a:t>Census</a:t>
            </a:r>
            <a:r>
              <a:rPr/>
              <a:t> </a:t>
            </a:r>
            <a:r>
              <a:rPr/>
              <a:t>Bureau.</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Going</a:t>
            </a:r>
            <a:r>
              <a:rPr/>
              <a:t> </a:t>
            </a:r>
            <a:r>
              <a:rPr/>
              <a:t>back</a:t>
            </a:r>
            <a:r>
              <a:rPr/>
              <a:t> </a:t>
            </a:r>
            <a:r>
              <a:rPr/>
              <a:t>to</a:t>
            </a:r>
            <a:r>
              <a:rPr/>
              <a:t> </a:t>
            </a:r>
            <a:r>
              <a:rPr/>
              <a:t>the</a:t>
            </a:r>
            <a:r>
              <a:rPr/>
              <a:t> </a:t>
            </a:r>
            <a:r>
              <a:rPr/>
              <a:t>figure</a:t>
            </a:r>
            <a:r>
              <a:rPr/>
              <a:t> </a:t>
            </a:r>
            <a:r>
              <a:rPr/>
              <a:t>that</a:t>
            </a:r>
            <a:r>
              <a:rPr/>
              <a:t> </a:t>
            </a:r>
            <a:r>
              <a:rPr/>
              <a:t>we</a:t>
            </a:r>
            <a:r>
              <a:rPr/>
              <a:t> </a:t>
            </a:r>
            <a:r>
              <a:rPr/>
              <a:t>have</a:t>
            </a:r>
            <a:r>
              <a:rPr/>
              <a:t> </a:t>
            </a:r>
            <a:r>
              <a:rPr/>
              <a:t>used,</a:t>
            </a:r>
            <a:r>
              <a:rPr/>
              <a:t> </a:t>
            </a:r>
            <a:r>
              <a:rPr/>
              <a:t>there</a:t>
            </a:r>
            <a:r>
              <a:rPr/>
              <a:t> </a:t>
            </a:r>
            <a:r>
              <a:rPr/>
              <a:t>are</a:t>
            </a:r>
            <a:r>
              <a:rPr/>
              <a:t> </a:t>
            </a:r>
            <a:r>
              <a:rPr/>
              <a:t>five</a:t>
            </a:r>
            <a:r>
              <a:rPr/>
              <a:t> </a:t>
            </a:r>
            <a:r>
              <a:rPr/>
              <a:t>columns.</a:t>
            </a:r>
            <a:r>
              <a:rPr/>
              <a:t> </a:t>
            </a:r>
            <a:r>
              <a:rPr/>
              <a:t>The</a:t>
            </a:r>
            <a:r>
              <a:rPr/>
              <a:t> </a:t>
            </a:r>
            <a:r>
              <a:rPr/>
              <a:t>past</a:t>
            </a:r>
            <a:r>
              <a:rPr/>
              <a:t> </a:t>
            </a:r>
            <a:r>
              <a:rPr/>
              <a:t>couple</a:t>
            </a:r>
            <a:r>
              <a:rPr/>
              <a:t> </a:t>
            </a:r>
            <a:r>
              <a:rPr/>
              <a:t>of</a:t>
            </a:r>
            <a:r>
              <a:rPr/>
              <a:t> </a:t>
            </a:r>
            <a:r>
              <a:rPr/>
              <a:t>weeks</a:t>
            </a:r>
            <a:r>
              <a:rPr/>
              <a:t> </a:t>
            </a:r>
            <a:r>
              <a:rPr/>
              <a:t>have</a:t>
            </a:r>
            <a:r>
              <a:rPr/>
              <a:t> </a:t>
            </a:r>
            <a:r>
              <a:rPr/>
              <a:t>talked</a:t>
            </a:r>
            <a:r>
              <a:rPr/>
              <a:t> </a:t>
            </a:r>
            <a:r>
              <a:rPr/>
              <a:t>about</a:t>
            </a:r>
            <a:r>
              <a:rPr/>
              <a:t> </a:t>
            </a:r>
            <a:r>
              <a:rPr/>
              <a:t>the</a:t>
            </a:r>
            <a:r>
              <a:rPr/>
              <a:t> </a:t>
            </a:r>
            <a:r>
              <a:rPr/>
              <a:t>first</a:t>
            </a:r>
            <a:r>
              <a:rPr/>
              <a:t> </a:t>
            </a:r>
            <a:r>
              <a:rPr/>
              <a:t>two</a:t>
            </a:r>
            <a:r>
              <a:rPr/>
              <a:t> </a:t>
            </a:r>
            <a:r>
              <a:rPr/>
              <a:t>columns.</a:t>
            </a:r>
            <a:r>
              <a:rPr/>
              <a:t> </a:t>
            </a:r>
            <a:r>
              <a:rPr/>
              <a:t>Now</a:t>
            </a:r>
            <a:r>
              <a:rPr/>
              <a:t> </a:t>
            </a:r>
            <a:r>
              <a:rPr/>
              <a:t>we</a:t>
            </a:r>
            <a:r>
              <a:rPr/>
              <a:t> </a:t>
            </a:r>
            <a:r>
              <a:rPr/>
              <a:t>will</a:t>
            </a:r>
            <a:r>
              <a:rPr/>
              <a:t> </a:t>
            </a:r>
            <a:r>
              <a:rPr/>
              <a:t>talk</a:t>
            </a:r>
            <a:r>
              <a:rPr/>
              <a:t> </a:t>
            </a:r>
            <a:r>
              <a:rPr/>
              <a:t>about</a:t>
            </a:r>
            <a:r>
              <a:rPr/>
              <a:t> </a:t>
            </a:r>
            <a:r>
              <a:rPr/>
              <a:t>the</a:t>
            </a:r>
            <a:r>
              <a:rPr/>
              <a:t> </a:t>
            </a:r>
            <a:r>
              <a:rPr/>
              <a:t>other</a:t>
            </a:r>
            <a:r>
              <a:rPr/>
              <a:t> </a:t>
            </a:r>
            <a:r>
              <a:rPr/>
              <a:t>three</a:t>
            </a:r>
            <a:r>
              <a:rPr/>
              <a:t> </a:t>
            </a:r>
            <a:r>
              <a:rPr/>
              <a:t>columns:</a:t>
            </a:r>
            <a:r>
              <a:rPr/>
              <a:t> </a:t>
            </a:r>
            <a:r>
              <a:rPr/>
              <a:t>comparative,</a:t>
            </a:r>
            <a:r>
              <a:rPr/>
              <a:t> </a:t>
            </a:r>
            <a:r>
              <a:rPr/>
              <a:t>associational,</a:t>
            </a:r>
            <a:r>
              <a:rPr/>
              <a:t> </a:t>
            </a:r>
            <a:r>
              <a:rPr/>
              <a:t>and</a:t>
            </a:r>
            <a:r>
              <a:rPr/>
              <a:t> </a:t>
            </a:r>
            <a:r>
              <a:rPr/>
              <a:t>descriptive</a:t>
            </a:r>
            <a:r>
              <a:rPr/>
              <a:t> </a:t>
            </a:r>
            <a:r>
              <a:rPr/>
              <a:t>studies.</a:t>
            </a:r>
          </a:p>
          <a:p>
            <a:pPr lvl="0" marL="0" indent="0">
              <a:buNone/>
            </a:pPr>
          </a:p>
          <a:p>
            <a:pPr lvl="0" marL="0" indent="0">
              <a:buNone/>
            </a:pPr>
            <a:r>
              <a:rPr/>
              <a:t>For</a:t>
            </a:r>
            <a:r>
              <a:rPr/>
              <a:t> </a:t>
            </a:r>
            <a:r>
              <a:rPr/>
              <a:t>all</a:t>
            </a:r>
            <a:r>
              <a:rPr/>
              <a:t> </a:t>
            </a:r>
            <a:r>
              <a:rPr/>
              <a:t>of</a:t>
            </a:r>
            <a:r>
              <a:rPr/>
              <a:t> </a:t>
            </a:r>
            <a:r>
              <a:rPr/>
              <a:t>these</a:t>
            </a:r>
            <a:r>
              <a:rPr/>
              <a:t> </a:t>
            </a:r>
            <a:r>
              <a:rPr/>
              <a:t>studies,</a:t>
            </a:r>
            <a:r>
              <a:rPr/>
              <a:t> </a:t>
            </a:r>
            <a:r>
              <a:rPr/>
              <a:t>according</a:t>
            </a:r>
            <a:r>
              <a:rPr/>
              <a:t> </a:t>
            </a:r>
            <a:r>
              <a:rPr/>
              <a:t>to</a:t>
            </a:r>
            <a:r>
              <a:rPr/>
              <a:t> </a:t>
            </a:r>
            <a:r>
              <a:rPr/>
              <a:t>your</a:t>
            </a:r>
            <a:r>
              <a:rPr/>
              <a:t> </a:t>
            </a:r>
            <a:r>
              <a:rPr/>
              <a:t>book,</a:t>
            </a:r>
            <a:r>
              <a:rPr/>
              <a:t> </a:t>
            </a:r>
            <a:r>
              <a:rPr/>
              <a:t>you</a:t>
            </a:r>
            <a:r>
              <a:rPr/>
              <a:t> </a:t>
            </a:r>
            <a:r>
              <a:rPr/>
              <a:t>are</a:t>
            </a:r>
            <a:r>
              <a:rPr/>
              <a:t> </a:t>
            </a:r>
            <a:r>
              <a:rPr/>
              <a:t>“</a:t>
            </a:r>
            <a:r>
              <a:rPr/>
              <a:t>stuck</a:t>
            </a:r>
            <a:r>
              <a:rPr/>
              <a:t>”</a:t>
            </a:r>
            <a:r>
              <a:rPr/>
              <a:t> </a:t>
            </a:r>
            <a:r>
              <a:rPr/>
              <a:t>with</a:t>
            </a:r>
            <a:r>
              <a:rPr/>
              <a:t> </a:t>
            </a:r>
            <a:r>
              <a:rPr/>
              <a:t>an</a:t>
            </a:r>
            <a:r>
              <a:rPr/>
              <a:t> </a:t>
            </a:r>
            <a:r>
              <a:rPr/>
              <a:t>attribute</a:t>
            </a:r>
            <a:r>
              <a:rPr/>
              <a:t> </a:t>
            </a:r>
            <a:r>
              <a:rPr/>
              <a:t>independent</a:t>
            </a:r>
            <a:r>
              <a:rPr/>
              <a:t> </a:t>
            </a:r>
            <a:r>
              <a:rPr/>
              <a:t>variable,</a:t>
            </a:r>
            <a:r>
              <a:rPr/>
              <a:t> </a:t>
            </a:r>
            <a:r>
              <a:rPr/>
              <a:t>one</a:t>
            </a:r>
            <a:r>
              <a:rPr/>
              <a:t> </a:t>
            </a:r>
            <a:r>
              <a:rPr/>
              <a:t>that</a:t>
            </a:r>
            <a:r>
              <a:rPr/>
              <a:t> </a:t>
            </a:r>
            <a:r>
              <a:rPr/>
              <a:t>you</a:t>
            </a:r>
            <a:r>
              <a:rPr/>
              <a:t> </a:t>
            </a:r>
            <a:r>
              <a:rPr/>
              <a:t>cannot</a:t>
            </a:r>
            <a:r>
              <a:rPr/>
              <a:t> </a:t>
            </a:r>
            <a:r>
              <a:rPr/>
              <a:t>manipulate</a:t>
            </a:r>
            <a:r>
              <a:rPr/>
              <a:t> </a:t>
            </a:r>
            <a:r>
              <a:rPr/>
              <a:t>or</a:t>
            </a:r>
            <a:r>
              <a:rPr/>
              <a:t> </a:t>
            </a:r>
            <a:r>
              <a:rPr/>
              <a:t>control.</a:t>
            </a:r>
            <a:r>
              <a:rPr/>
              <a:t> </a:t>
            </a:r>
            <a:r>
              <a:rPr/>
              <a:t>It’s</a:t>
            </a:r>
            <a:r>
              <a:rPr/>
              <a:t> </a:t>
            </a:r>
            <a:r>
              <a:rPr/>
              <a:t>one</a:t>
            </a:r>
            <a:r>
              <a:rPr/>
              <a:t> </a:t>
            </a:r>
            <a:r>
              <a:rPr/>
              <a:t>distinction,</a:t>
            </a:r>
            <a:r>
              <a:rPr/>
              <a:t> </a:t>
            </a:r>
            <a:r>
              <a:rPr/>
              <a:t>but</a:t>
            </a:r>
            <a:r>
              <a:rPr/>
              <a:t> </a:t>
            </a:r>
            <a:r>
              <a:rPr/>
              <a:t>you</a:t>
            </a:r>
            <a:r>
              <a:rPr/>
              <a:t> </a:t>
            </a:r>
            <a:r>
              <a:rPr/>
              <a:t>need</a:t>
            </a:r>
            <a:r>
              <a:rPr/>
              <a:t> </a:t>
            </a:r>
            <a:r>
              <a:rPr/>
              <a:t>to</a:t>
            </a:r>
            <a:r>
              <a:rPr/>
              <a:t> </a:t>
            </a:r>
            <a:r>
              <a:rPr/>
              <a:t>be</a:t>
            </a:r>
            <a:r>
              <a:rPr/>
              <a:t> </a:t>
            </a:r>
            <a:r>
              <a:rPr/>
              <a:t>careful</a:t>
            </a:r>
            <a:r>
              <a:rPr/>
              <a:t> </a:t>
            </a:r>
            <a:r>
              <a:rPr/>
              <a:t>because</a:t>
            </a:r>
            <a:r>
              <a:rPr/>
              <a:t> </a:t>
            </a:r>
            <a:r>
              <a:rPr/>
              <a:t>sometimes</a:t>
            </a:r>
            <a:r>
              <a:rPr/>
              <a:t> </a:t>
            </a:r>
            <a:r>
              <a:rPr/>
              <a:t>you</a:t>
            </a:r>
            <a:r>
              <a:rPr/>
              <a:t> </a:t>
            </a:r>
            <a:r>
              <a:rPr/>
              <a:t>have</a:t>
            </a:r>
            <a:r>
              <a:rPr/>
              <a:t> </a:t>
            </a:r>
            <a:r>
              <a:rPr/>
              <a:t>an</a:t>
            </a:r>
            <a:r>
              <a:rPr/>
              <a:t> </a:t>
            </a:r>
            <a:r>
              <a:rPr/>
              <a:t>active</a:t>
            </a:r>
            <a:r>
              <a:rPr/>
              <a:t> </a:t>
            </a:r>
            <a:r>
              <a:rPr/>
              <a:t>independent</a:t>
            </a:r>
            <a:r>
              <a:rPr/>
              <a:t> </a:t>
            </a:r>
            <a:r>
              <a:rPr/>
              <a:t>variable,</a:t>
            </a:r>
            <a:r>
              <a:rPr/>
              <a:t> </a:t>
            </a:r>
            <a:r>
              <a:rPr/>
              <a:t>one</a:t>
            </a:r>
            <a:r>
              <a:rPr/>
              <a:t> </a:t>
            </a:r>
            <a:r>
              <a:rPr/>
              <a:t>that</a:t>
            </a:r>
            <a:r>
              <a:rPr/>
              <a:t> </a:t>
            </a:r>
            <a:r>
              <a:rPr/>
              <a:t>you</a:t>
            </a:r>
            <a:r>
              <a:rPr/>
              <a:t> </a:t>
            </a:r>
            <a:r>
              <a:rPr/>
              <a:t>can</a:t>
            </a:r>
            <a:r>
              <a:rPr/>
              <a:t> </a:t>
            </a:r>
            <a:r>
              <a:rPr/>
              <a:t>control</a:t>
            </a:r>
            <a:r>
              <a:rPr/>
              <a:t> </a:t>
            </a:r>
            <a:r>
              <a:rPr/>
              <a:t>through</a:t>
            </a:r>
            <a:r>
              <a:rPr/>
              <a:t> </a:t>
            </a:r>
            <a:r>
              <a:rPr/>
              <a:t>randomization,</a:t>
            </a:r>
            <a:r>
              <a:rPr/>
              <a:t> </a:t>
            </a:r>
            <a:r>
              <a:rPr/>
              <a:t>but</a:t>
            </a:r>
            <a:r>
              <a:rPr/>
              <a:t> </a:t>
            </a:r>
            <a:r>
              <a:rPr/>
              <a:t>you</a:t>
            </a:r>
            <a:r>
              <a:rPr/>
              <a:t> </a:t>
            </a:r>
            <a:r>
              <a:rPr/>
              <a:t>choose</a:t>
            </a:r>
            <a:r>
              <a:rPr/>
              <a:t> </a:t>
            </a:r>
            <a:r>
              <a:rPr/>
              <a:t>not</a:t>
            </a:r>
            <a:r>
              <a:rPr/>
              <a:t> </a:t>
            </a:r>
            <a:r>
              <a:rPr/>
              <a:t>to</a:t>
            </a:r>
            <a:r>
              <a:rPr/>
              <a:t> </a:t>
            </a:r>
            <a:r>
              <a:rPr/>
              <a:t>randomize.</a:t>
            </a:r>
            <a:r>
              <a:rPr/>
              <a:t> </a:t>
            </a:r>
            <a:r>
              <a:rPr/>
              <a:t>We</a:t>
            </a:r>
            <a:r>
              <a:rPr/>
              <a:t> </a:t>
            </a:r>
            <a:r>
              <a:rPr/>
              <a:t>talked</a:t>
            </a:r>
            <a:r>
              <a:rPr/>
              <a:t> </a:t>
            </a:r>
            <a:r>
              <a:rPr/>
              <a:t>about</a:t>
            </a:r>
            <a:r>
              <a:rPr/>
              <a:t> </a:t>
            </a:r>
            <a:r>
              <a:rPr/>
              <a:t>these</a:t>
            </a:r>
            <a:r>
              <a:rPr/>
              <a:t> </a:t>
            </a:r>
            <a:r>
              <a:rPr/>
              <a:t>under</a:t>
            </a:r>
            <a:r>
              <a:rPr/>
              <a:t> </a:t>
            </a:r>
            <a:r>
              <a:rPr/>
              <a:t>the</a:t>
            </a:r>
            <a:r>
              <a:rPr/>
              <a:t> </a:t>
            </a:r>
            <a:r>
              <a:rPr/>
              <a:t>umbrella</a:t>
            </a:r>
            <a:r>
              <a:rPr/>
              <a:t> </a:t>
            </a:r>
            <a:r>
              <a:rPr/>
              <a:t>of</a:t>
            </a:r>
            <a:r>
              <a:rPr/>
              <a:t> </a:t>
            </a:r>
            <a:r>
              <a:rPr/>
              <a:t>quasi-experimental</a:t>
            </a:r>
            <a:r>
              <a:rPr/>
              <a:t> </a:t>
            </a:r>
            <a:r>
              <a:rPr/>
              <a:t>designs</a:t>
            </a:r>
            <a:r>
              <a:rPr/>
              <a:t> </a:t>
            </a:r>
            <a:r>
              <a:rPr/>
              <a:t>last</a:t>
            </a:r>
            <a:r>
              <a:rPr/>
              <a:t> </a:t>
            </a:r>
            <a:r>
              <a:rPr/>
              <a:t>week,</a:t>
            </a:r>
            <a:r>
              <a:rPr/>
              <a:t> </a:t>
            </a:r>
            <a:r>
              <a:rPr/>
              <a:t>but</a:t>
            </a:r>
            <a:r>
              <a:rPr/>
              <a:t> </a:t>
            </a:r>
            <a:r>
              <a:rPr/>
              <a:t>I</a:t>
            </a:r>
            <a:r>
              <a:rPr/>
              <a:t> </a:t>
            </a:r>
            <a:r>
              <a:rPr/>
              <a:t>want</a:t>
            </a:r>
            <a:r>
              <a:rPr/>
              <a:t> </a:t>
            </a:r>
            <a:r>
              <a:rPr/>
              <a:t>to</a:t>
            </a:r>
            <a:r>
              <a:rPr/>
              <a:t> </a:t>
            </a:r>
            <a:r>
              <a:rPr/>
              <a:t>talk</a:t>
            </a:r>
            <a:r>
              <a:rPr/>
              <a:t> </a:t>
            </a:r>
            <a:r>
              <a:rPr/>
              <a:t>more</a:t>
            </a:r>
            <a:r>
              <a:rPr/>
              <a:t> </a:t>
            </a:r>
            <a:r>
              <a:rPr/>
              <a:t>about</a:t>
            </a:r>
            <a:r>
              <a:rPr/>
              <a:t> </a:t>
            </a:r>
            <a:r>
              <a:rPr/>
              <a:t>them</a:t>
            </a:r>
            <a:r>
              <a:rPr/>
              <a:t> </a:t>
            </a:r>
            <a:r>
              <a:rPr/>
              <a:t>this</a:t>
            </a:r>
            <a:r>
              <a:rPr/>
              <a:t> </a:t>
            </a:r>
            <a:r>
              <a:rPr/>
              <a:t>week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have</a:t>
            </a:r>
            <a:r>
              <a:rPr/>
              <a:t> </a:t>
            </a:r>
            <a:r>
              <a:rPr/>
              <a:t>an</a:t>
            </a:r>
            <a:r>
              <a:rPr/>
              <a:t> </a:t>
            </a:r>
            <a:r>
              <a:rPr/>
              <a:t>attribute</a:t>
            </a:r>
            <a:r>
              <a:rPr/>
              <a:t> </a:t>
            </a:r>
            <a:r>
              <a:rPr/>
              <a:t>independent</a:t>
            </a:r>
            <a:r>
              <a:rPr/>
              <a:t> </a:t>
            </a:r>
            <a:r>
              <a:rPr/>
              <a:t>variable,</a:t>
            </a:r>
            <a:r>
              <a:rPr/>
              <a:t> </a:t>
            </a:r>
            <a:r>
              <a:rPr/>
              <a:t>as</a:t>
            </a:r>
            <a:r>
              <a:rPr/>
              <a:t> </a:t>
            </a:r>
            <a:r>
              <a:rPr/>
              <a:t>your</a:t>
            </a:r>
            <a:r>
              <a:rPr/>
              <a:t> </a:t>
            </a:r>
            <a:r>
              <a:rPr/>
              <a:t>book</a:t>
            </a:r>
            <a:r>
              <a:rPr/>
              <a:t> </a:t>
            </a:r>
            <a:r>
              <a:rPr/>
              <a:t>points</a:t>
            </a:r>
            <a:r>
              <a:rPr/>
              <a:t> </a:t>
            </a:r>
            <a:r>
              <a:rPr/>
              <a:t>out,</a:t>
            </a:r>
            <a:r>
              <a:rPr/>
              <a:t> </a:t>
            </a:r>
            <a:r>
              <a:rPr/>
              <a:t>you</a:t>
            </a:r>
            <a:r>
              <a:rPr/>
              <a:t> </a:t>
            </a:r>
            <a:r>
              <a:rPr/>
              <a:t>cannot</a:t>
            </a:r>
            <a:r>
              <a:rPr/>
              <a:t> </a:t>
            </a:r>
            <a:r>
              <a:rPr/>
              <a:t>randomize.</a:t>
            </a:r>
            <a:r>
              <a:rPr/>
              <a:t> </a:t>
            </a:r>
            <a:r>
              <a:rPr/>
              <a:t>When</a:t>
            </a:r>
            <a:r>
              <a:rPr/>
              <a:t> </a:t>
            </a:r>
            <a:r>
              <a:rPr/>
              <a:t>you</a:t>
            </a:r>
            <a:r>
              <a:rPr/>
              <a:t> </a:t>
            </a:r>
            <a:r>
              <a:rPr/>
              <a:t>compare</a:t>
            </a:r>
            <a:r>
              <a:rPr/>
              <a:t> </a:t>
            </a:r>
            <a:r>
              <a:rPr/>
              <a:t>demographic</a:t>
            </a:r>
            <a:r>
              <a:rPr/>
              <a:t> </a:t>
            </a:r>
            <a:r>
              <a:rPr/>
              <a:t>groups,</a:t>
            </a:r>
            <a:r>
              <a:rPr/>
              <a:t> </a:t>
            </a:r>
            <a:r>
              <a:rPr/>
              <a:t>those</a:t>
            </a:r>
            <a:r>
              <a:rPr/>
              <a:t> </a:t>
            </a:r>
            <a:r>
              <a:rPr/>
              <a:t>who</a:t>
            </a:r>
            <a:r>
              <a:rPr/>
              <a:t> </a:t>
            </a:r>
            <a:r>
              <a:rPr/>
              <a:t>belong</a:t>
            </a:r>
            <a:r>
              <a:rPr/>
              <a:t> </a:t>
            </a:r>
            <a:r>
              <a:rPr/>
              <a:t>to</a:t>
            </a:r>
            <a:r>
              <a:rPr/>
              <a:t> </a:t>
            </a:r>
            <a:r>
              <a:rPr/>
              <a:t>one</a:t>
            </a:r>
            <a:r>
              <a:rPr/>
              <a:t> </a:t>
            </a:r>
            <a:r>
              <a:rPr/>
              <a:t>demographic</a:t>
            </a:r>
            <a:r>
              <a:rPr/>
              <a:t> </a:t>
            </a:r>
            <a:r>
              <a:rPr/>
              <a:t>group</a:t>
            </a:r>
            <a:r>
              <a:rPr/>
              <a:t> </a:t>
            </a:r>
            <a:r>
              <a:rPr/>
              <a:t>are</a:t>
            </a:r>
            <a:r>
              <a:rPr/>
              <a:t> </a:t>
            </a:r>
            <a:r>
              <a:rPr/>
              <a:t>stuck</a:t>
            </a:r>
            <a:r>
              <a:rPr/>
              <a:t> </a:t>
            </a:r>
            <a:r>
              <a:rPr/>
              <a:t>in</a:t>
            </a:r>
            <a:r>
              <a:rPr/>
              <a:t> </a:t>
            </a:r>
            <a:r>
              <a:rPr/>
              <a:t>that</a:t>
            </a:r>
            <a:r>
              <a:rPr/>
              <a:t> </a:t>
            </a:r>
            <a:r>
              <a:rPr/>
              <a:t>group.</a:t>
            </a:r>
            <a:r>
              <a:rPr/>
              <a:t> </a:t>
            </a:r>
            <a:r>
              <a:rPr/>
              <a:t>You</a:t>
            </a:r>
            <a:r>
              <a:rPr/>
              <a:t> </a:t>
            </a:r>
            <a:r>
              <a:rPr/>
              <a:t>can</a:t>
            </a:r>
            <a:r>
              <a:rPr/>
              <a:t> </a:t>
            </a:r>
            <a:r>
              <a:rPr/>
              <a:t>change</a:t>
            </a:r>
            <a:r>
              <a:rPr/>
              <a:t> </a:t>
            </a:r>
            <a:r>
              <a:rPr/>
              <a:t>a</a:t>
            </a:r>
            <a:r>
              <a:rPr/>
              <a:t> </a:t>
            </a:r>
            <a:r>
              <a:rPr/>
              <a:t>person’s</a:t>
            </a:r>
            <a:r>
              <a:rPr/>
              <a:t> </a:t>
            </a:r>
            <a:r>
              <a:rPr/>
              <a:t>race</a:t>
            </a:r>
            <a:r>
              <a:rPr/>
              <a:t> </a:t>
            </a:r>
            <a:r>
              <a:rPr/>
              <a:t>or</a:t>
            </a:r>
            <a:r>
              <a:rPr/>
              <a:t> </a:t>
            </a:r>
            <a:r>
              <a:rPr/>
              <a:t>gender</a:t>
            </a:r>
            <a:r>
              <a:rPr/>
              <a:t> </a:t>
            </a:r>
            <a:r>
              <a:rPr/>
              <a:t>at</a:t>
            </a:r>
            <a:r>
              <a:rPr/>
              <a:t> </a:t>
            </a:r>
            <a:r>
              <a:rPr/>
              <a:t>all,</a:t>
            </a:r>
            <a:r>
              <a:rPr/>
              <a:t> </a:t>
            </a:r>
            <a:r>
              <a:rPr/>
              <a:t>and</a:t>
            </a:r>
            <a:r>
              <a:rPr/>
              <a:t> </a:t>
            </a:r>
            <a:r>
              <a:rPr/>
              <a:t>changing</a:t>
            </a:r>
            <a:r>
              <a:rPr/>
              <a:t> </a:t>
            </a:r>
            <a:r>
              <a:rPr/>
              <a:t>a</a:t>
            </a:r>
            <a:r>
              <a:rPr/>
              <a:t> </a:t>
            </a:r>
            <a:r>
              <a:rPr/>
              <a:t>person’s</a:t>
            </a:r>
            <a:r>
              <a:rPr/>
              <a:t> </a:t>
            </a:r>
            <a:r>
              <a:rPr/>
              <a:t>age</a:t>
            </a:r>
            <a:r>
              <a:rPr/>
              <a:t> </a:t>
            </a:r>
            <a:r>
              <a:rPr/>
              <a:t>group</a:t>
            </a:r>
            <a:r>
              <a:rPr/>
              <a:t> </a:t>
            </a:r>
            <a:r>
              <a:rPr/>
              <a:t>requires</a:t>
            </a:r>
            <a:r>
              <a:rPr/>
              <a:t> </a:t>
            </a:r>
            <a:r>
              <a:rPr/>
              <a:t>a</a:t>
            </a:r>
            <a:r>
              <a:rPr/>
              <a:t> </a:t>
            </a:r>
            <a:r>
              <a:rPr/>
              <a:t>time</a:t>
            </a:r>
            <a:r>
              <a:rPr/>
              <a:t> </a:t>
            </a:r>
            <a:r>
              <a:rPr/>
              <a:t>machine.</a:t>
            </a:r>
            <a:r>
              <a:rPr/>
              <a:t> </a:t>
            </a:r>
            <a:r>
              <a:rPr/>
              <a:t>You</a:t>
            </a:r>
            <a:r>
              <a:rPr/>
              <a:t> </a:t>
            </a:r>
            <a:r>
              <a:rPr/>
              <a:t>could,</a:t>
            </a:r>
            <a:r>
              <a:rPr/>
              <a:t> </a:t>
            </a:r>
            <a:r>
              <a:rPr/>
              <a:t>possibly,</a:t>
            </a:r>
            <a:r>
              <a:rPr/>
              <a:t> </a:t>
            </a:r>
            <a:r>
              <a:rPr/>
              <a:t>change</a:t>
            </a:r>
            <a:r>
              <a:rPr/>
              <a:t> </a:t>
            </a:r>
            <a:r>
              <a:rPr/>
              <a:t>a</a:t>
            </a:r>
            <a:r>
              <a:rPr/>
              <a:t> </a:t>
            </a:r>
            <a:r>
              <a:rPr/>
              <a:t>person’s</a:t>
            </a:r>
            <a:r>
              <a:rPr/>
              <a:t> </a:t>
            </a:r>
            <a:r>
              <a:rPr/>
              <a:t>socio-economic</a:t>
            </a:r>
            <a:r>
              <a:rPr/>
              <a:t> </a:t>
            </a:r>
            <a:r>
              <a:rPr/>
              <a:t>status,</a:t>
            </a:r>
            <a:r>
              <a:rPr/>
              <a:t> </a:t>
            </a:r>
            <a:r>
              <a:rPr/>
              <a:t>as</a:t>
            </a:r>
            <a:r>
              <a:rPr/>
              <a:t> </a:t>
            </a:r>
            <a:r>
              <a:rPr/>
              <a:t>the</a:t>
            </a:r>
            <a:r>
              <a:rPr/>
              <a:t> </a:t>
            </a:r>
            <a:r>
              <a:rPr/>
              <a:t>film</a:t>
            </a:r>
            <a:r>
              <a:rPr/>
              <a:t> </a:t>
            </a:r>
            <a:r>
              <a:rPr/>
              <a:t>“</a:t>
            </a:r>
            <a:r>
              <a:rPr/>
              <a:t>Trading</a:t>
            </a:r>
            <a:r>
              <a:rPr/>
              <a:t> </a:t>
            </a:r>
            <a:r>
              <a:rPr/>
              <a:t>Places</a:t>
            </a:r>
            <a:r>
              <a:rPr/>
              <a:t>”</a:t>
            </a:r>
            <a:r>
              <a:rPr/>
              <a:t> </a:t>
            </a:r>
            <a:r>
              <a:rPr/>
              <a:t>illustrates,</a:t>
            </a:r>
            <a:r>
              <a:rPr/>
              <a:t> </a:t>
            </a:r>
            <a:r>
              <a:rPr/>
              <a:t>but</a:t>
            </a:r>
            <a:r>
              <a:rPr/>
              <a:t> </a:t>
            </a:r>
            <a:r>
              <a:rPr/>
              <a:t>this</a:t>
            </a:r>
            <a:r>
              <a:rPr/>
              <a:t> </a:t>
            </a:r>
            <a:r>
              <a:rPr/>
              <a:t>requires</a:t>
            </a:r>
            <a:r>
              <a:rPr/>
              <a:t> </a:t>
            </a:r>
            <a:r>
              <a:rPr/>
              <a:t>far</a:t>
            </a:r>
            <a:r>
              <a:rPr/>
              <a:t> </a:t>
            </a:r>
            <a:r>
              <a:rPr/>
              <a:t>too</a:t>
            </a:r>
            <a:r>
              <a:rPr/>
              <a:t> </a:t>
            </a:r>
            <a:r>
              <a:rPr/>
              <a:t>much</a:t>
            </a:r>
            <a:r>
              <a:rPr/>
              <a:t> </a:t>
            </a:r>
            <a:r>
              <a:rPr/>
              <a:t>effort</a:t>
            </a:r>
            <a:r>
              <a:rPr/>
              <a:t> </a:t>
            </a:r>
            <a:r>
              <a:rPr/>
              <a:t>to</a:t>
            </a:r>
            <a:r>
              <a:rPr/>
              <a:t> </a:t>
            </a:r>
            <a:r>
              <a:rPr/>
              <a:t>be</a:t>
            </a:r>
            <a:r>
              <a:rPr/>
              <a:t> </a:t>
            </a:r>
            <a:r>
              <a:rPr/>
              <a:t>done</a:t>
            </a:r>
            <a:r>
              <a:rPr/>
              <a:t> </a:t>
            </a:r>
            <a:r>
              <a:rPr/>
              <a:t>on</a:t>
            </a:r>
            <a:r>
              <a:rPr/>
              <a:t> </a:t>
            </a:r>
            <a:r>
              <a:rPr/>
              <a:t>a</a:t>
            </a:r>
            <a:r>
              <a:rPr/>
              <a:t> </a:t>
            </a:r>
            <a:r>
              <a:rPr/>
              <a:t>large</a:t>
            </a:r>
            <a:r>
              <a:rPr/>
              <a:t> </a:t>
            </a:r>
            <a:r>
              <a:rPr/>
              <a:t>scale.</a:t>
            </a:r>
          </a:p>
          <a:p>
            <a:pPr lvl="0" marL="0" indent="0">
              <a:buNone/>
            </a:pPr>
          </a:p>
          <a:p>
            <a:pPr lvl="0" marL="0" indent="0">
              <a:buNone/>
            </a:pPr>
            <a:r>
              <a:rPr/>
              <a:t>Last</a:t>
            </a:r>
            <a:r>
              <a:rPr/>
              <a:t> </a:t>
            </a:r>
            <a:r>
              <a:rPr/>
              <a:t>week,</a:t>
            </a:r>
            <a:r>
              <a:rPr/>
              <a:t> </a:t>
            </a:r>
            <a:r>
              <a:rPr/>
              <a:t>we</a:t>
            </a:r>
            <a:r>
              <a:rPr/>
              <a:t> </a:t>
            </a:r>
            <a:r>
              <a:rPr/>
              <a:t>talked</a:t>
            </a:r>
            <a:r>
              <a:rPr/>
              <a:t> </a:t>
            </a:r>
            <a:r>
              <a:rPr/>
              <a:t>about</a:t>
            </a:r>
            <a:r>
              <a:rPr/>
              <a:t> </a:t>
            </a:r>
            <a:r>
              <a:rPr/>
              <a:t>setting</a:t>
            </a:r>
            <a:r>
              <a:rPr/>
              <a:t> </a:t>
            </a:r>
            <a:r>
              <a:rPr/>
              <a:t>where</a:t>
            </a:r>
            <a:r>
              <a:rPr/>
              <a:t> </a:t>
            </a:r>
            <a:r>
              <a:rPr/>
              <a:t>randomization</a:t>
            </a:r>
            <a:r>
              <a:rPr/>
              <a:t> </a:t>
            </a:r>
            <a:r>
              <a:rPr/>
              <a:t>was</a:t>
            </a:r>
            <a:r>
              <a:rPr/>
              <a:t> </a:t>
            </a:r>
            <a:r>
              <a:rPr/>
              <a:t>impractical.</a:t>
            </a:r>
            <a:r>
              <a:rPr/>
              <a:t> </a:t>
            </a:r>
            <a:r>
              <a:rPr/>
              <a:t>In</a:t>
            </a:r>
            <a:r>
              <a:rPr/>
              <a:t> </a:t>
            </a:r>
            <a:r>
              <a:rPr/>
              <a:t>a</a:t>
            </a:r>
            <a:r>
              <a:rPr/>
              <a:t> </a:t>
            </a:r>
            <a:r>
              <a:rPr/>
              <a:t>busy</a:t>
            </a:r>
            <a:r>
              <a:rPr/>
              <a:t> </a:t>
            </a:r>
            <a:r>
              <a:rPr/>
              <a:t>setting</a:t>
            </a:r>
            <a:r>
              <a:rPr/>
              <a:t> </a:t>
            </a:r>
            <a:r>
              <a:rPr/>
              <a:t>like</a:t>
            </a:r>
            <a:r>
              <a:rPr/>
              <a:t> </a:t>
            </a:r>
            <a:r>
              <a:rPr/>
              <a:t>an</a:t>
            </a:r>
            <a:r>
              <a:rPr/>
              <a:t> </a:t>
            </a:r>
            <a:r>
              <a:rPr/>
              <a:t>emergency</a:t>
            </a:r>
            <a:r>
              <a:rPr/>
              <a:t> </a:t>
            </a:r>
            <a:r>
              <a:rPr/>
              <a:t>room,</a:t>
            </a:r>
            <a:r>
              <a:rPr/>
              <a:t> </a:t>
            </a:r>
            <a:r>
              <a:rPr/>
              <a:t>you</a:t>
            </a:r>
            <a:r>
              <a:rPr/>
              <a:t> </a:t>
            </a:r>
            <a:r>
              <a:rPr/>
              <a:t>usually</a:t>
            </a:r>
            <a:r>
              <a:rPr/>
              <a:t> </a:t>
            </a:r>
            <a:r>
              <a:rPr/>
              <a:t>can’t</a:t>
            </a:r>
            <a:r>
              <a:rPr/>
              <a:t> </a:t>
            </a:r>
            <a:r>
              <a:rPr/>
              <a:t>impose</a:t>
            </a:r>
            <a:r>
              <a:rPr/>
              <a:t> </a:t>
            </a:r>
            <a:r>
              <a:rPr/>
              <a:t>the</a:t>
            </a:r>
            <a:r>
              <a:rPr/>
              <a:t> </a:t>
            </a:r>
            <a:r>
              <a:rPr/>
              <a:t>complexities</a:t>
            </a:r>
            <a:r>
              <a:rPr/>
              <a:t> </a:t>
            </a:r>
            <a:r>
              <a:rPr/>
              <a:t>associated</a:t>
            </a:r>
            <a:r>
              <a:rPr/>
              <a:t> </a:t>
            </a:r>
            <a:r>
              <a:rPr/>
              <a:t>with</a:t>
            </a:r>
            <a:r>
              <a:rPr/>
              <a:t> </a:t>
            </a:r>
            <a:r>
              <a:rPr/>
              <a:t>randomization.</a:t>
            </a:r>
          </a:p>
          <a:p>
            <a:pPr lvl="0" marL="0" indent="0">
              <a:buNone/>
            </a:pPr>
          </a:p>
          <a:p>
            <a:pPr lvl="0" marL="0" indent="0">
              <a:buNone/>
            </a:pPr>
            <a:r>
              <a:rPr/>
              <a:t>You</a:t>
            </a:r>
            <a:r>
              <a:rPr/>
              <a:t> </a:t>
            </a:r>
            <a:r>
              <a:rPr/>
              <a:t>can’t</a:t>
            </a:r>
            <a:r>
              <a:rPr/>
              <a:t> </a:t>
            </a:r>
            <a:r>
              <a:rPr/>
              <a:t>randomize</a:t>
            </a:r>
            <a:r>
              <a:rPr/>
              <a:t> </a:t>
            </a:r>
            <a:r>
              <a:rPr/>
              <a:t>when</a:t>
            </a:r>
            <a:r>
              <a:rPr/>
              <a:t> </a:t>
            </a:r>
            <a:r>
              <a:rPr/>
              <a:t>you</a:t>
            </a:r>
            <a:r>
              <a:rPr/>
              <a:t> </a:t>
            </a:r>
            <a:r>
              <a:rPr/>
              <a:t>are</a:t>
            </a:r>
            <a:r>
              <a:rPr/>
              <a:t> </a:t>
            </a:r>
            <a:r>
              <a:rPr/>
              <a:t>studying</a:t>
            </a:r>
            <a:r>
              <a:rPr/>
              <a:t> </a:t>
            </a:r>
            <a:r>
              <a:rPr/>
              <a:t>a</a:t>
            </a:r>
            <a:r>
              <a:rPr/>
              <a:t> </a:t>
            </a:r>
            <a:r>
              <a:rPr/>
              <a:t>harmful</a:t>
            </a:r>
            <a:r>
              <a:rPr/>
              <a:t> </a:t>
            </a:r>
            <a:r>
              <a:rPr/>
              <a:t>exposure.</a:t>
            </a:r>
            <a:r>
              <a:rPr/>
              <a:t> </a:t>
            </a:r>
            <a:r>
              <a:rPr/>
              <a:t>It</a:t>
            </a:r>
            <a:r>
              <a:rPr/>
              <a:t> </a:t>
            </a:r>
            <a:r>
              <a:rPr/>
              <a:t>is</a:t>
            </a:r>
            <a:r>
              <a:rPr/>
              <a:t> </a:t>
            </a:r>
            <a:r>
              <a:rPr/>
              <a:t>unethical</a:t>
            </a:r>
            <a:r>
              <a:rPr/>
              <a:t> </a:t>
            </a:r>
            <a:r>
              <a:rPr/>
              <a:t>to</a:t>
            </a:r>
            <a:r>
              <a:rPr/>
              <a:t> </a:t>
            </a:r>
            <a:r>
              <a:rPr/>
              <a:t>deliberately</a:t>
            </a:r>
            <a:r>
              <a:rPr/>
              <a:t> </a:t>
            </a:r>
            <a:r>
              <a:rPr/>
              <a:t>expose</a:t>
            </a:r>
            <a:r>
              <a:rPr/>
              <a:t> </a:t>
            </a:r>
            <a:r>
              <a:rPr/>
              <a:t>someone</a:t>
            </a:r>
            <a:r>
              <a:rPr/>
              <a:t> </a:t>
            </a:r>
            <a:r>
              <a:rPr/>
              <a:t>to</a:t>
            </a:r>
            <a:r>
              <a:rPr/>
              <a:t> </a:t>
            </a:r>
            <a:r>
              <a:rPr/>
              <a:t>something</a:t>
            </a:r>
            <a:r>
              <a:rPr/>
              <a:t> </a:t>
            </a:r>
            <a:r>
              <a:rPr/>
              <a:t>that</a:t>
            </a:r>
            <a:r>
              <a:rPr/>
              <a:t> </a:t>
            </a:r>
            <a:r>
              <a:rPr/>
              <a:t>might</a:t>
            </a:r>
            <a:r>
              <a:rPr/>
              <a:t> </a:t>
            </a:r>
            <a:r>
              <a:rPr/>
              <a:t>hurt</a:t>
            </a:r>
            <a:r>
              <a:rPr/>
              <a:t> </a:t>
            </a:r>
            <a:r>
              <a:rPr/>
              <a:t>them.</a:t>
            </a:r>
            <a:r>
              <a:rPr/>
              <a:t> </a:t>
            </a:r>
            <a:r>
              <a:rPr/>
              <a:t>There</a:t>
            </a:r>
            <a:r>
              <a:rPr/>
              <a:t> </a:t>
            </a:r>
            <a:r>
              <a:rPr/>
              <a:t>are</a:t>
            </a:r>
            <a:r>
              <a:rPr/>
              <a:t> </a:t>
            </a:r>
            <a:r>
              <a:rPr/>
              <a:t>a</a:t>
            </a:r>
            <a:r>
              <a:rPr/>
              <a:t> </a:t>
            </a:r>
            <a:r>
              <a:rPr/>
              <a:t>few</a:t>
            </a:r>
            <a:r>
              <a:rPr/>
              <a:t> </a:t>
            </a:r>
            <a:r>
              <a:rPr/>
              <a:t>limited</a:t>
            </a:r>
            <a:r>
              <a:rPr/>
              <a:t> </a:t>
            </a:r>
            <a:r>
              <a:rPr/>
              <a:t>exceptions,</a:t>
            </a:r>
            <a:r>
              <a:rPr/>
              <a:t> </a:t>
            </a:r>
            <a:r>
              <a:rPr/>
              <a:t>such</a:t>
            </a:r>
            <a:r>
              <a:rPr/>
              <a:t> </a:t>
            </a:r>
            <a:r>
              <a:rPr/>
              <a:t>as</a:t>
            </a:r>
            <a:r>
              <a:rPr/>
              <a:t> </a:t>
            </a:r>
            <a:r>
              <a:rPr/>
              <a:t>a</a:t>
            </a:r>
            <a:r>
              <a:rPr/>
              <a:t> </a:t>
            </a:r>
            <a:r>
              <a:rPr/>
              <a:t>harm</a:t>
            </a:r>
            <a:r>
              <a:rPr/>
              <a:t> </a:t>
            </a:r>
            <a:r>
              <a:rPr/>
              <a:t>that</a:t>
            </a:r>
            <a:r>
              <a:rPr/>
              <a:t> </a:t>
            </a:r>
            <a:r>
              <a:rPr/>
              <a:t>is</a:t>
            </a:r>
            <a:r>
              <a:rPr/>
              <a:t> </a:t>
            </a:r>
            <a:r>
              <a:rPr/>
              <a:t>minor</a:t>
            </a:r>
            <a:r>
              <a:rPr/>
              <a:t> </a:t>
            </a:r>
            <a:r>
              <a:rPr/>
              <a:t>and</a:t>
            </a:r>
            <a:r>
              <a:rPr/>
              <a:t> </a:t>
            </a:r>
            <a:r>
              <a:rPr/>
              <a:t>easily</a:t>
            </a:r>
            <a:r>
              <a:rPr/>
              <a:t> </a:t>
            </a:r>
            <a:r>
              <a:rPr/>
              <a:t>reversible.</a:t>
            </a:r>
          </a:p>
          <a:p>
            <a:pPr lvl="0" marL="0" indent="0">
              <a:buNone/>
            </a:pPr>
          </a:p>
          <a:p>
            <a:pPr lvl="0" marL="0" indent="0">
              <a:buNone/>
            </a:pPr>
            <a:r>
              <a:rPr/>
              <a:t>You</a:t>
            </a:r>
            <a:r>
              <a:rPr/>
              <a:t> </a:t>
            </a:r>
            <a:r>
              <a:rPr/>
              <a:t>can’t</a:t>
            </a:r>
            <a:r>
              <a:rPr/>
              <a:t> </a:t>
            </a:r>
            <a:r>
              <a:rPr/>
              <a:t>randomize</a:t>
            </a:r>
            <a:r>
              <a:rPr/>
              <a:t> </a:t>
            </a:r>
            <a:r>
              <a:rPr/>
              <a:t>when</a:t>
            </a:r>
            <a:r>
              <a:rPr/>
              <a:t> </a:t>
            </a:r>
            <a:r>
              <a:rPr/>
              <a:t>patients</a:t>
            </a:r>
            <a:r>
              <a:rPr/>
              <a:t> </a:t>
            </a:r>
            <a:r>
              <a:rPr/>
              <a:t>and/or</a:t>
            </a:r>
            <a:r>
              <a:rPr/>
              <a:t> </a:t>
            </a:r>
            <a:r>
              <a:rPr/>
              <a:t>the</a:t>
            </a:r>
            <a:r>
              <a:rPr/>
              <a:t> </a:t>
            </a:r>
            <a:r>
              <a:rPr/>
              <a:t>treating</a:t>
            </a:r>
            <a:r>
              <a:rPr/>
              <a:t> </a:t>
            </a:r>
            <a:r>
              <a:rPr/>
              <a:t>physicians</a:t>
            </a:r>
            <a:r>
              <a:rPr/>
              <a:t> </a:t>
            </a:r>
            <a:r>
              <a:rPr/>
              <a:t>have</a:t>
            </a:r>
            <a:r>
              <a:rPr/>
              <a:t> </a:t>
            </a:r>
            <a:r>
              <a:rPr/>
              <a:t>a</a:t>
            </a:r>
            <a:r>
              <a:rPr/>
              <a:t> </a:t>
            </a:r>
            <a:r>
              <a:rPr/>
              <a:t>strong</a:t>
            </a:r>
            <a:r>
              <a:rPr/>
              <a:t> </a:t>
            </a:r>
            <a:r>
              <a:rPr/>
              <a:t>preference</a:t>
            </a:r>
            <a:r>
              <a:rPr/>
              <a:t> </a:t>
            </a:r>
            <a:r>
              <a:rPr/>
              <a:t>for</a:t>
            </a:r>
            <a:r>
              <a:rPr/>
              <a:t> </a:t>
            </a:r>
            <a:r>
              <a:rPr/>
              <a:t>(or</a:t>
            </a:r>
            <a:r>
              <a:rPr/>
              <a:t> </a:t>
            </a:r>
            <a:r>
              <a:rPr/>
              <a:t>against)</a:t>
            </a:r>
            <a:r>
              <a:rPr/>
              <a:t> </a:t>
            </a:r>
            <a:r>
              <a:rPr/>
              <a:t>a</a:t>
            </a:r>
            <a:r>
              <a:rPr/>
              <a:t> </a:t>
            </a:r>
            <a:r>
              <a:rPr/>
              <a:t>particular</a:t>
            </a:r>
            <a:r>
              <a:rPr/>
              <a:t> </a:t>
            </a:r>
            <a:r>
              <a:rPr/>
              <a:t>treatment.</a:t>
            </a:r>
            <a:r>
              <a:rPr/>
              <a:t> </a:t>
            </a:r>
            <a:r>
              <a:rPr/>
              <a:t>I</a:t>
            </a:r>
            <a:r>
              <a:rPr/>
              <a:t> </a:t>
            </a:r>
            <a:r>
              <a:rPr/>
              <a:t>talked</a:t>
            </a:r>
            <a:r>
              <a:rPr/>
              <a:t> </a:t>
            </a:r>
            <a:r>
              <a:rPr/>
              <a:t>last</a:t>
            </a:r>
            <a:r>
              <a:rPr/>
              <a:t> </a:t>
            </a:r>
            <a:r>
              <a:rPr/>
              <a:t>time</a:t>
            </a:r>
            <a:r>
              <a:rPr/>
              <a:t> </a:t>
            </a:r>
            <a:r>
              <a:rPr/>
              <a:t>about</a:t>
            </a:r>
            <a:r>
              <a:rPr/>
              <a:t> </a:t>
            </a:r>
            <a:r>
              <a:rPr/>
              <a:t>laproscopic</a:t>
            </a:r>
            <a:r>
              <a:rPr/>
              <a:t> </a:t>
            </a:r>
            <a:r>
              <a:rPr/>
              <a:t>surgery</a:t>
            </a:r>
            <a:r>
              <a:rPr/>
              <a:t> </a:t>
            </a:r>
            <a:r>
              <a:rPr/>
              <a:t>and</a:t>
            </a:r>
            <a:r>
              <a:rPr/>
              <a:t> </a:t>
            </a:r>
            <a:r>
              <a:rPr/>
              <a:t>how</a:t>
            </a:r>
            <a:r>
              <a:rPr/>
              <a:t> </a:t>
            </a:r>
            <a:r>
              <a:rPr/>
              <a:t>it</a:t>
            </a:r>
            <a:r>
              <a:rPr/>
              <a:t> </a:t>
            </a:r>
            <a:r>
              <a:rPr/>
              <a:t>was</a:t>
            </a:r>
            <a:r>
              <a:rPr/>
              <a:t> </a:t>
            </a:r>
            <a:r>
              <a:rPr/>
              <a:t>hard</a:t>
            </a:r>
            <a:r>
              <a:rPr/>
              <a:t> </a:t>
            </a:r>
            <a:r>
              <a:rPr/>
              <a:t>to</a:t>
            </a:r>
            <a:r>
              <a:rPr/>
              <a:t> </a:t>
            </a:r>
            <a:r>
              <a:rPr/>
              <a:t>convince</a:t>
            </a:r>
            <a:r>
              <a:rPr/>
              <a:t> </a:t>
            </a:r>
            <a:r>
              <a:rPr/>
              <a:t>patients</a:t>
            </a:r>
            <a:r>
              <a:rPr/>
              <a:t> </a:t>
            </a:r>
            <a:r>
              <a:rPr/>
              <a:t>to</a:t>
            </a:r>
            <a:r>
              <a:rPr/>
              <a:t> </a:t>
            </a:r>
            <a:r>
              <a:rPr/>
              <a:t>be</a:t>
            </a:r>
            <a:r>
              <a:rPr/>
              <a:t> </a:t>
            </a:r>
            <a:r>
              <a:rPr/>
              <a:t>randomly</a:t>
            </a:r>
            <a:r>
              <a:rPr/>
              <a:t> </a:t>
            </a:r>
            <a:r>
              <a:rPr/>
              <a:t>assigned</a:t>
            </a:r>
            <a:r>
              <a:rPr/>
              <a:t> </a:t>
            </a:r>
            <a:r>
              <a:rPr/>
              <a:t>to</a:t>
            </a:r>
            <a:r>
              <a:rPr/>
              <a:t> </a:t>
            </a:r>
            <a:r>
              <a:rPr/>
              <a:t>the</a:t>
            </a:r>
            <a:r>
              <a:rPr/>
              <a:t> </a:t>
            </a:r>
            <a:r>
              <a:rPr/>
              <a:t>alternative:</a:t>
            </a:r>
            <a:r>
              <a:rPr/>
              <a:t> </a:t>
            </a:r>
            <a:r>
              <a:rPr/>
              <a:t>open</a:t>
            </a:r>
            <a:r>
              <a:rPr/>
              <a:t> </a:t>
            </a:r>
            <a:r>
              <a:rPr/>
              <a:t>surgery,</a:t>
            </a:r>
            <a:r>
              <a:rPr/>
              <a:t> </a:t>
            </a:r>
            <a:r>
              <a:rPr/>
              <a:t>which</a:t>
            </a:r>
            <a:r>
              <a:rPr/>
              <a:t> </a:t>
            </a:r>
            <a:r>
              <a:rPr/>
              <a:t>leaves</a:t>
            </a:r>
            <a:r>
              <a:rPr/>
              <a:t> </a:t>
            </a:r>
            <a:r>
              <a:rPr/>
              <a:t>a</a:t>
            </a:r>
            <a:r>
              <a:rPr/>
              <a:t> </a:t>
            </a:r>
            <a:r>
              <a:rPr/>
              <a:t>large</a:t>
            </a:r>
            <a:r>
              <a:rPr/>
              <a:t> </a:t>
            </a:r>
            <a:r>
              <a:rPr/>
              <a:t>scar.</a:t>
            </a:r>
          </a:p>
          <a:p>
            <a:pPr lvl="0" marL="0" indent="0">
              <a:buNone/>
            </a:pPr>
          </a:p>
          <a:p>
            <a:pPr lvl="0" marL="0" indent="0">
              <a:buNone/>
            </a:pPr>
            <a:r>
              <a:rPr/>
              <a:t>Finally,</a:t>
            </a:r>
            <a:r>
              <a:rPr/>
              <a:t> </a:t>
            </a:r>
            <a:r>
              <a:rPr/>
              <a:t>you</a:t>
            </a:r>
            <a:r>
              <a:rPr/>
              <a:t> </a:t>
            </a:r>
            <a:r>
              <a:rPr/>
              <a:t>can’t</a:t>
            </a:r>
            <a:r>
              <a:rPr/>
              <a:t> </a:t>
            </a:r>
            <a:r>
              <a:rPr/>
              <a:t>randomize</a:t>
            </a:r>
            <a:r>
              <a:rPr/>
              <a:t> </a:t>
            </a:r>
            <a:r>
              <a:rPr/>
              <a:t>a</a:t>
            </a:r>
            <a:r>
              <a:rPr/>
              <a:t> </a:t>
            </a:r>
            <a:r>
              <a:rPr/>
              <a:t>retrospective</a:t>
            </a:r>
            <a:r>
              <a:rPr/>
              <a:t> </a:t>
            </a:r>
            <a:r>
              <a:rPr/>
              <a:t>study,</a:t>
            </a:r>
            <a:r>
              <a:rPr/>
              <a:t> </a:t>
            </a:r>
            <a:r>
              <a:rPr/>
              <a:t>since</a:t>
            </a:r>
            <a:r>
              <a:rPr/>
              <a:t> </a:t>
            </a:r>
            <a:r>
              <a:rPr/>
              <a:t>the</a:t>
            </a:r>
            <a:r>
              <a:rPr/>
              <a:t> </a:t>
            </a:r>
            <a:r>
              <a:rPr/>
              <a:t>data</a:t>
            </a:r>
            <a:r>
              <a:rPr/>
              <a:t> </a:t>
            </a:r>
            <a:r>
              <a:rPr/>
              <a:t>has</a:t>
            </a:r>
            <a:r>
              <a:rPr/>
              <a:t> </a:t>
            </a:r>
            <a:r>
              <a:rPr/>
              <a:t>already</a:t>
            </a:r>
            <a:r>
              <a:rPr/>
              <a:t> </a:t>
            </a:r>
            <a:r>
              <a:rPr/>
              <a:t>been</a:t>
            </a:r>
            <a:r>
              <a:rPr/>
              <a:t> </a:t>
            </a:r>
            <a:r>
              <a:rPr/>
              <a:t>collected.</a:t>
            </a:r>
          </a:p>
          <a:p>
            <a:pPr lvl="0" marL="0" indent="0">
              <a:buNone/>
            </a:pPr>
          </a:p>
          <a:p>
            <a:pPr lvl="0" marL="0" indent="0">
              <a:buNone/>
            </a:pPr>
            <a:r>
              <a:rPr/>
              <a:t>Your</a:t>
            </a:r>
            <a:r>
              <a:rPr/>
              <a:t> </a:t>
            </a:r>
            <a:r>
              <a:rPr/>
              <a:t>book</a:t>
            </a:r>
            <a:r>
              <a:rPr/>
              <a:t> </a:t>
            </a:r>
            <a:r>
              <a:rPr/>
              <a:t>uses</a:t>
            </a:r>
            <a:r>
              <a:rPr/>
              <a:t> </a:t>
            </a:r>
            <a:r>
              <a:rPr/>
              <a:t>three</a:t>
            </a:r>
            <a:r>
              <a:rPr/>
              <a:t> </a:t>
            </a:r>
            <a:r>
              <a:rPr/>
              <a:t>categories</a:t>
            </a:r>
            <a:r>
              <a:rPr/>
              <a:t> </a:t>
            </a:r>
            <a:r>
              <a:rPr/>
              <a:t>for</a:t>
            </a:r>
            <a:r>
              <a:rPr/>
              <a:t> </a:t>
            </a:r>
            <a:r>
              <a:rPr/>
              <a:t>research:</a:t>
            </a:r>
            <a:r>
              <a:rPr/>
              <a:t> </a:t>
            </a:r>
            <a:r>
              <a:rPr/>
              <a:t>could</a:t>
            </a:r>
            <a:r>
              <a:rPr/>
              <a:t> </a:t>
            </a:r>
            <a:r>
              <a:rPr/>
              <a:t>randomize</a:t>
            </a:r>
            <a:r>
              <a:rPr/>
              <a:t> </a:t>
            </a:r>
            <a:r>
              <a:rPr/>
              <a:t>and</a:t>
            </a:r>
            <a:r>
              <a:rPr/>
              <a:t> </a:t>
            </a:r>
            <a:r>
              <a:rPr/>
              <a:t>did</a:t>
            </a:r>
            <a:r>
              <a:rPr/>
              <a:t> </a:t>
            </a:r>
            <a:r>
              <a:rPr/>
              <a:t>randomize;</a:t>
            </a:r>
            <a:r>
              <a:rPr/>
              <a:t> </a:t>
            </a:r>
            <a:r>
              <a:rPr/>
              <a:t>could</a:t>
            </a:r>
            <a:r>
              <a:rPr/>
              <a:t> </a:t>
            </a:r>
            <a:r>
              <a:rPr/>
              <a:t>randomize,</a:t>
            </a:r>
            <a:r>
              <a:rPr/>
              <a:t> </a:t>
            </a:r>
            <a:r>
              <a:rPr/>
              <a:t>but</a:t>
            </a:r>
            <a:r>
              <a:rPr/>
              <a:t> </a:t>
            </a:r>
            <a:r>
              <a:rPr/>
              <a:t>didn’t</a:t>
            </a:r>
            <a:r>
              <a:rPr/>
              <a:t> </a:t>
            </a:r>
            <a:r>
              <a:rPr/>
              <a:t>(and</a:t>
            </a:r>
            <a:r>
              <a:rPr/>
              <a:t> </a:t>
            </a:r>
            <a:r>
              <a:rPr/>
              <a:t>sneers</a:t>
            </a:r>
            <a:r>
              <a:rPr/>
              <a:t> </a:t>
            </a:r>
            <a:r>
              <a:rPr/>
              <a:t>at</a:t>
            </a:r>
            <a:r>
              <a:rPr/>
              <a:t> </a:t>
            </a:r>
            <a:r>
              <a:rPr/>
              <a:t>this</a:t>
            </a:r>
            <a:r>
              <a:rPr/>
              <a:t> </a:t>
            </a:r>
            <a:r>
              <a:rPr/>
              <a:t>choice);</a:t>
            </a:r>
            <a:r>
              <a:rPr/>
              <a:t> </a:t>
            </a:r>
            <a:r>
              <a:rPr/>
              <a:t>and</a:t>
            </a:r>
            <a:r>
              <a:rPr/>
              <a:t> </a:t>
            </a:r>
            <a:r>
              <a:rPr/>
              <a:t>couldn’t</a:t>
            </a:r>
            <a:r>
              <a:rPr/>
              <a:t> </a:t>
            </a:r>
            <a:r>
              <a:rPr/>
              <a:t>randomize</a:t>
            </a:r>
            <a:r>
              <a:rPr/>
              <a:t> </a:t>
            </a:r>
            <a:r>
              <a:rPr/>
              <a:t>(because</a:t>
            </a:r>
            <a:r>
              <a:rPr/>
              <a:t> </a:t>
            </a:r>
            <a:r>
              <a:rPr/>
              <a:t>you</a:t>
            </a:r>
            <a:r>
              <a:rPr/>
              <a:t> </a:t>
            </a:r>
            <a:r>
              <a:rPr/>
              <a:t>were</a:t>
            </a:r>
            <a:r>
              <a:rPr/>
              <a:t> </a:t>
            </a:r>
            <a:r>
              <a:rPr/>
              <a:t>“</a:t>
            </a:r>
            <a:r>
              <a:rPr/>
              <a:t>stuck</a:t>
            </a:r>
            <a:r>
              <a:rPr/>
              <a:t>”</a:t>
            </a:r>
            <a:r>
              <a:rPr/>
              <a:t> </a:t>
            </a:r>
            <a:r>
              <a:rPr/>
              <a:t>with</a:t>
            </a:r>
            <a:r>
              <a:rPr/>
              <a:t> </a:t>
            </a:r>
            <a:r>
              <a:rPr/>
              <a:t>an</a:t>
            </a:r>
            <a:r>
              <a:rPr/>
              <a:t> </a:t>
            </a:r>
            <a:r>
              <a:rPr/>
              <a:t>attribute</a:t>
            </a:r>
            <a:r>
              <a:rPr/>
              <a:t> </a:t>
            </a:r>
            <a:r>
              <a:rPr/>
              <a:t>random</a:t>
            </a:r>
            <a:r>
              <a:rPr/>
              <a:t> </a:t>
            </a:r>
            <a:r>
              <a:rPr/>
              <a:t>variable).</a:t>
            </a:r>
            <a:r>
              <a:rPr/>
              <a:t> </a:t>
            </a:r>
            <a:r>
              <a:rPr/>
              <a:t>I</a:t>
            </a:r>
            <a:r>
              <a:rPr/>
              <a:t> </a:t>
            </a:r>
            <a:r>
              <a:rPr/>
              <a:t>think</a:t>
            </a:r>
            <a:r>
              <a:rPr/>
              <a:t> </a:t>
            </a:r>
            <a:r>
              <a:rPr/>
              <a:t>it</a:t>
            </a:r>
            <a:r>
              <a:rPr/>
              <a:t> </a:t>
            </a:r>
            <a:r>
              <a:rPr/>
              <a:t>is</a:t>
            </a:r>
            <a:r>
              <a:rPr/>
              <a:t> </a:t>
            </a:r>
            <a:r>
              <a:rPr/>
              <a:t>better</a:t>
            </a:r>
            <a:r>
              <a:rPr/>
              <a:t> </a:t>
            </a:r>
            <a:r>
              <a:rPr/>
              <a:t>to</a:t>
            </a:r>
            <a:r>
              <a:rPr/>
              <a:t> </a:t>
            </a:r>
            <a:r>
              <a:rPr/>
              <a:t>think</a:t>
            </a:r>
            <a:r>
              <a:rPr/>
              <a:t> </a:t>
            </a:r>
            <a:r>
              <a:rPr/>
              <a:t>about</a:t>
            </a:r>
            <a:r>
              <a:rPr/>
              <a:t> </a:t>
            </a:r>
            <a:r>
              <a:rPr/>
              <a:t>the</a:t>
            </a:r>
            <a:r>
              <a:rPr/>
              <a:t> </a:t>
            </a:r>
            <a:r>
              <a:rPr/>
              <a:t>non-randomized</a:t>
            </a:r>
            <a:r>
              <a:rPr/>
              <a:t> </a:t>
            </a:r>
            <a:r>
              <a:rPr/>
              <a:t>studies</a:t>
            </a:r>
            <a:r>
              <a:rPr/>
              <a:t> </a:t>
            </a:r>
            <a:r>
              <a:rPr/>
              <a:t>using</a:t>
            </a:r>
            <a:r>
              <a:rPr/>
              <a:t> </a:t>
            </a:r>
            <a:r>
              <a:rPr/>
              <a:t>the</a:t>
            </a:r>
            <a:r>
              <a:rPr/>
              <a:t> </a:t>
            </a:r>
            <a:r>
              <a:rPr/>
              <a:t>five</a:t>
            </a:r>
            <a:r>
              <a:rPr/>
              <a:t> </a:t>
            </a:r>
            <a:r>
              <a:rPr/>
              <a:t>criteria</a:t>
            </a:r>
            <a:r>
              <a:rPr/>
              <a:t> </a:t>
            </a:r>
            <a:r>
              <a:rPr/>
              <a:t>listed</a:t>
            </a:r>
            <a:r>
              <a:rPr/>
              <a:t> </a:t>
            </a:r>
            <a:r>
              <a:rPr/>
              <a:t>above.</a:t>
            </a:r>
          </a:p>
          <a:p>
            <a:pPr lvl="0" marL="0" indent="0">
              <a:buNone/>
            </a:pPr>
          </a:p>
          <a:p>
            <a:pPr lvl="0" marL="0" indent="0">
              <a:buNone/>
            </a:pPr>
            <a:r>
              <a:rPr/>
              <a:t>Of</a:t>
            </a:r>
            <a:r>
              <a:rPr/>
              <a:t> </a:t>
            </a:r>
            <a:r>
              <a:rPr/>
              <a:t>course,</a:t>
            </a:r>
            <a:r>
              <a:rPr/>
              <a:t> </a:t>
            </a:r>
            <a:r>
              <a:rPr/>
              <a:t>a</a:t>
            </a:r>
            <a:r>
              <a:rPr/>
              <a:t> </a:t>
            </a:r>
            <a:r>
              <a:rPr/>
              <a:t>non-randomized</a:t>
            </a:r>
            <a:r>
              <a:rPr/>
              <a:t> </a:t>
            </a:r>
            <a:r>
              <a:rPr/>
              <a:t>study</a:t>
            </a:r>
            <a:r>
              <a:rPr/>
              <a:t> </a:t>
            </a:r>
            <a:r>
              <a:rPr/>
              <a:t>could</a:t>
            </a:r>
            <a:r>
              <a:rPr/>
              <a:t> </a:t>
            </a:r>
            <a:r>
              <a:rPr/>
              <a:t>decide</a:t>
            </a:r>
            <a:r>
              <a:rPr/>
              <a:t> </a:t>
            </a:r>
            <a:r>
              <a:rPr/>
              <a:t>against</a:t>
            </a:r>
            <a:r>
              <a:rPr/>
              <a:t> </a:t>
            </a:r>
            <a:r>
              <a:rPr/>
              <a:t>randomization</a:t>
            </a:r>
            <a:r>
              <a:rPr/>
              <a:t> </a:t>
            </a:r>
            <a:r>
              <a:rPr/>
              <a:t>for</a:t>
            </a:r>
            <a:r>
              <a:rPr/>
              <a:t> </a:t>
            </a:r>
            <a:r>
              <a:rPr/>
              <a:t>more</a:t>
            </a:r>
            <a:r>
              <a:rPr/>
              <a:t> </a:t>
            </a:r>
            <a:r>
              <a:rPr/>
              <a:t>than</a:t>
            </a:r>
            <a:r>
              <a:rPr/>
              <a:t> </a:t>
            </a:r>
            <a:r>
              <a:rPr/>
              <a:t>one</a:t>
            </a:r>
            <a:r>
              <a:rPr/>
              <a:t> </a:t>
            </a:r>
            <a:r>
              <a:rPr/>
              <a:t>of</a:t>
            </a:r>
            <a:r>
              <a:rPr/>
              <a:t> </a:t>
            </a:r>
            <a:r>
              <a:rPr/>
              <a:t>the</a:t>
            </a:r>
            <a:r>
              <a:rPr/>
              <a:t> </a:t>
            </a:r>
            <a:r>
              <a:rPr/>
              <a:t>above</a:t>
            </a:r>
            <a:r>
              <a:rPr/>
              <a:t> </a:t>
            </a:r>
            <a:r>
              <a:rPr/>
              <a:t>reasons.</a:t>
            </a:r>
            <a:r>
              <a:rPr/>
              <a:t> </a:t>
            </a:r>
            <a:r>
              <a:rPr/>
              <a:t>Suppose</a:t>
            </a:r>
            <a:r>
              <a:rPr/>
              <a:t> </a:t>
            </a:r>
            <a:r>
              <a:rPr/>
              <a:t>you</a:t>
            </a:r>
            <a:r>
              <a:rPr/>
              <a:t> </a:t>
            </a:r>
            <a:r>
              <a:rPr/>
              <a:t>are</a:t>
            </a:r>
            <a:r>
              <a:rPr/>
              <a:t> </a:t>
            </a:r>
            <a:r>
              <a:rPr/>
              <a:t>studying</a:t>
            </a:r>
            <a:r>
              <a:rPr/>
              <a:t> </a:t>
            </a:r>
            <a:r>
              <a:rPr/>
              <a:t>the</a:t>
            </a:r>
            <a:r>
              <a:rPr/>
              <a:t> </a:t>
            </a:r>
            <a:r>
              <a:rPr/>
              <a:t>effect</a:t>
            </a:r>
            <a:r>
              <a:rPr/>
              <a:t> </a:t>
            </a:r>
            <a:r>
              <a:rPr/>
              <a:t>of</a:t>
            </a:r>
            <a:r>
              <a:rPr/>
              <a:t> </a:t>
            </a:r>
            <a:r>
              <a:rPr/>
              <a:t>second-hand</a:t>
            </a:r>
            <a:r>
              <a:rPr/>
              <a:t> </a:t>
            </a:r>
            <a:r>
              <a:rPr/>
              <a:t>smoke</a:t>
            </a:r>
            <a:r>
              <a:rPr/>
              <a:t> </a:t>
            </a:r>
            <a:r>
              <a:rPr/>
              <a:t>exposure.</a:t>
            </a:r>
            <a:r>
              <a:rPr/>
              <a:t> </a:t>
            </a:r>
            <a:r>
              <a:rPr/>
              <a:t>You</a:t>
            </a:r>
            <a:r>
              <a:rPr/>
              <a:t> </a:t>
            </a:r>
            <a:r>
              <a:rPr/>
              <a:t>couldn’t</a:t>
            </a:r>
            <a:r>
              <a:rPr/>
              <a:t> </a:t>
            </a:r>
            <a:r>
              <a:rPr/>
              <a:t>randomly</a:t>
            </a:r>
            <a:r>
              <a:rPr/>
              <a:t> </a:t>
            </a:r>
            <a:r>
              <a:rPr/>
              <a:t>marry</a:t>
            </a:r>
            <a:r>
              <a:rPr/>
              <a:t> </a:t>
            </a:r>
            <a:r>
              <a:rPr/>
              <a:t>off</a:t>
            </a:r>
            <a:r>
              <a:rPr/>
              <a:t> </a:t>
            </a:r>
            <a:r>
              <a:rPr/>
              <a:t>half</a:t>
            </a:r>
            <a:r>
              <a:rPr/>
              <a:t> </a:t>
            </a:r>
            <a:r>
              <a:rPr/>
              <a:t>of</a:t>
            </a:r>
            <a:r>
              <a:rPr/>
              <a:t> </a:t>
            </a:r>
            <a:r>
              <a:rPr/>
              <a:t>your</a:t>
            </a:r>
            <a:r>
              <a:rPr/>
              <a:t> </a:t>
            </a:r>
            <a:r>
              <a:rPr/>
              <a:t>participants</a:t>
            </a:r>
            <a:r>
              <a:rPr/>
              <a:t> </a:t>
            </a:r>
            <a:r>
              <a:rPr/>
              <a:t>to</a:t>
            </a:r>
            <a:r>
              <a:rPr/>
              <a:t> </a:t>
            </a:r>
            <a:r>
              <a:rPr/>
              <a:t>smokers</a:t>
            </a:r>
            <a:r>
              <a:rPr/>
              <a:t> </a:t>
            </a:r>
            <a:r>
              <a:rPr/>
              <a:t>and</a:t>
            </a:r>
            <a:r>
              <a:rPr/>
              <a:t> </a:t>
            </a:r>
            <a:r>
              <a:rPr/>
              <a:t>half</a:t>
            </a:r>
            <a:r>
              <a:rPr/>
              <a:t> </a:t>
            </a:r>
            <a:r>
              <a:rPr/>
              <a:t>to</a:t>
            </a:r>
            <a:r>
              <a:rPr/>
              <a:t> </a:t>
            </a:r>
            <a:r>
              <a:rPr/>
              <a:t>non-smokers.</a:t>
            </a:r>
            <a:r>
              <a:rPr/>
              <a:t> </a:t>
            </a:r>
            <a:r>
              <a:rPr/>
              <a:t>It</a:t>
            </a:r>
            <a:r>
              <a:rPr/>
              <a:t> </a:t>
            </a:r>
            <a:r>
              <a:rPr/>
              <a:t>would</a:t>
            </a:r>
            <a:r>
              <a:rPr/>
              <a:t> </a:t>
            </a:r>
            <a:r>
              <a:rPr/>
              <a:t>be</a:t>
            </a:r>
            <a:r>
              <a:rPr/>
              <a:t> </a:t>
            </a:r>
            <a:r>
              <a:rPr/>
              <a:t>impractical,</a:t>
            </a:r>
            <a:r>
              <a:rPr/>
              <a:t> </a:t>
            </a:r>
            <a:r>
              <a:rPr/>
              <a:t>because</a:t>
            </a:r>
            <a:r>
              <a:rPr/>
              <a:t> </a:t>
            </a:r>
            <a:r>
              <a:rPr/>
              <a:t>you</a:t>
            </a:r>
            <a:r>
              <a:rPr/>
              <a:t> </a:t>
            </a:r>
            <a:r>
              <a:rPr/>
              <a:t>have</a:t>
            </a:r>
            <a:r>
              <a:rPr/>
              <a:t> </a:t>
            </a:r>
            <a:r>
              <a:rPr/>
              <a:t>to</a:t>
            </a:r>
            <a:r>
              <a:rPr/>
              <a:t> </a:t>
            </a:r>
            <a:r>
              <a:rPr/>
              <a:t>wait</a:t>
            </a:r>
            <a:r>
              <a:rPr/>
              <a:t> </a:t>
            </a:r>
            <a:r>
              <a:rPr/>
              <a:t>for</a:t>
            </a:r>
            <a:r>
              <a:rPr/>
              <a:t> </a:t>
            </a:r>
            <a:r>
              <a:rPr/>
              <a:t>several</a:t>
            </a:r>
            <a:r>
              <a:rPr/>
              <a:t> </a:t>
            </a:r>
            <a:r>
              <a:rPr/>
              <a:t>decades</a:t>
            </a:r>
            <a:r>
              <a:rPr/>
              <a:t> </a:t>
            </a:r>
            <a:r>
              <a:rPr/>
              <a:t>for</a:t>
            </a:r>
            <a:r>
              <a:rPr/>
              <a:t> </a:t>
            </a:r>
            <a:r>
              <a:rPr/>
              <a:t>the</a:t>
            </a:r>
            <a:r>
              <a:rPr/>
              <a:t> </a:t>
            </a:r>
            <a:r>
              <a:rPr/>
              <a:t>cancer</a:t>
            </a:r>
            <a:r>
              <a:rPr/>
              <a:t> </a:t>
            </a:r>
            <a:r>
              <a:rPr/>
              <a:t>to</a:t>
            </a:r>
            <a:r>
              <a:rPr/>
              <a:t> </a:t>
            </a:r>
            <a:r>
              <a:rPr/>
              <a:t>develop.</a:t>
            </a:r>
            <a:r>
              <a:rPr/>
              <a:t> </a:t>
            </a:r>
            <a:r>
              <a:rPr/>
              <a:t>It</a:t>
            </a:r>
            <a:r>
              <a:rPr/>
              <a:t> </a:t>
            </a:r>
            <a:r>
              <a:rPr/>
              <a:t>is</a:t>
            </a:r>
            <a:r>
              <a:rPr/>
              <a:t> </a:t>
            </a:r>
            <a:r>
              <a:rPr/>
              <a:t>unethical</a:t>
            </a:r>
            <a:r>
              <a:rPr/>
              <a:t> </a:t>
            </a:r>
            <a:r>
              <a:rPr/>
              <a:t>because</a:t>
            </a:r>
            <a:r>
              <a:rPr/>
              <a:t> </a:t>
            </a:r>
            <a:r>
              <a:rPr/>
              <a:t>you</a:t>
            </a:r>
            <a:r>
              <a:rPr/>
              <a:t> </a:t>
            </a:r>
            <a:r>
              <a:rPr/>
              <a:t>are</a:t>
            </a:r>
            <a:r>
              <a:rPr/>
              <a:t> </a:t>
            </a:r>
            <a:r>
              <a:rPr/>
              <a:t>deliberately</a:t>
            </a:r>
            <a:r>
              <a:rPr/>
              <a:t> </a:t>
            </a:r>
            <a:r>
              <a:rPr/>
              <a:t>exposing</a:t>
            </a:r>
            <a:r>
              <a:rPr/>
              <a:t> </a:t>
            </a:r>
            <a:r>
              <a:rPr/>
              <a:t>someone</a:t>
            </a:r>
            <a:r>
              <a:rPr/>
              <a:t> </a:t>
            </a:r>
            <a:r>
              <a:rPr/>
              <a:t>to</a:t>
            </a:r>
            <a:r>
              <a:rPr/>
              <a:t> </a:t>
            </a:r>
            <a:r>
              <a:rPr/>
              <a:t>something</a:t>
            </a:r>
            <a:r>
              <a:rPr/>
              <a:t> </a:t>
            </a:r>
            <a:r>
              <a:rPr/>
              <a:t>that</a:t>
            </a:r>
            <a:r>
              <a:rPr/>
              <a:t> </a:t>
            </a:r>
            <a:r>
              <a:rPr/>
              <a:t>is</a:t>
            </a:r>
            <a:r>
              <a:rPr/>
              <a:t> </a:t>
            </a:r>
            <a:r>
              <a:rPr/>
              <a:t>potentially</a:t>
            </a:r>
            <a:r>
              <a:rPr/>
              <a:t> </a:t>
            </a:r>
            <a:r>
              <a:rPr/>
              <a:t>harmful.</a:t>
            </a:r>
            <a:r>
              <a:rPr/>
              <a:t> </a:t>
            </a:r>
            <a:r>
              <a:rPr/>
              <a:t>You</a:t>
            </a:r>
            <a:r>
              <a:rPr/>
              <a:t> </a:t>
            </a:r>
            <a:r>
              <a:rPr/>
              <a:t>also</a:t>
            </a:r>
            <a:r>
              <a:rPr/>
              <a:t> </a:t>
            </a:r>
            <a:r>
              <a:rPr/>
              <a:t>have</a:t>
            </a:r>
            <a:r>
              <a:rPr/>
              <a:t> </a:t>
            </a:r>
            <a:r>
              <a:rPr/>
              <a:t>to</a:t>
            </a:r>
            <a:r>
              <a:rPr/>
              <a:t> </a:t>
            </a:r>
            <a:r>
              <a:rPr/>
              <a:t>deal</a:t>
            </a:r>
            <a:r>
              <a:rPr/>
              <a:t> </a:t>
            </a:r>
            <a:r>
              <a:rPr/>
              <a:t>with</a:t>
            </a:r>
            <a:r>
              <a:rPr/>
              <a:t> </a:t>
            </a:r>
            <a:r>
              <a:rPr/>
              <a:t>strong</a:t>
            </a:r>
            <a:r>
              <a:rPr/>
              <a:t> </a:t>
            </a:r>
            <a:r>
              <a:rPr/>
              <a:t>patient</a:t>
            </a:r>
            <a:r>
              <a:rPr/>
              <a:t> </a:t>
            </a:r>
            <a:r>
              <a:rPr/>
              <a:t>preference.</a:t>
            </a:r>
            <a:r>
              <a:rPr/>
              <a:t> </a:t>
            </a:r>
            <a:r>
              <a:rPr/>
              <a:t>Most</a:t>
            </a:r>
            <a:r>
              <a:rPr/>
              <a:t> </a:t>
            </a:r>
            <a:r>
              <a:rPr/>
              <a:t>of</a:t>
            </a:r>
            <a:r>
              <a:rPr/>
              <a:t> </a:t>
            </a:r>
            <a:r>
              <a:rPr/>
              <a:t>us</a:t>
            </a:r>
            <a:r>
              <a:rPr/>
              <a:t> </a:t>
            </a:r>
            <a:r>
              <a:rPr/>
              <a:t>are</a:t>
            </a:r>
            <a:r>
              <a:rPr/>
              <a:t> </a:t>
            </a:r>
            <a:r>
              <a:rPr/>
              <a:t>quite</a:t>
            </a:r>
            <a:r>
              <a:rPr/>
              <a:t> </a:t>
            </a:r>
            <a:r>
              <a:rPr/>
              <a:t>fussy</a:t>
            </a:r>
            <a:r>
              <a:rPr/>
              <a:t> </a:t>
            </a:r>
            <a:r>
              <a:rPr/>
              <a:t>about</a:t>
            </a:r>
            <a:r>
              <a:rPr/>
              <a:t> </a:t>
            </a:r>
            <a:r>
              <a:rPr/>
              <a:t>who</a:t>
            </a:r>
            <a:r>
              <a:rPr/>
              <a:t> </a:t>
            </a:r>
            <a:r>
              <a:rPr/>
              <a:t>we</a:t>
            </a:r>
            <a:r>
              <a:rPr/>
              <a:t> </a:t>
            </a:r>
            <a:r>
              <a:rPr/>
              <a:t>agree</a:t>
            </a:r>
            <a:r>
              <a:rPr/>
              <a:t> </a:t>
            </a:r>
            <a:r>
              <a:rPr/>
              <a:t>to</a:t>
            </a:r>
            <a:r>
              <a:rPr/>
              <a:t> </a:t>
            </a:r>
            <a:r>
              <a:rPr/>
              <a:t>marry.</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I’m</a:t>
            </a:r>
            <a:r>
              <a:rPr/>
              <a:t> </a:t>
            </a:r>
            <a:r>
              <a:rPr/>
              <a:t>going</a:t>
            </a:r>
            <a:r>
              <a:rPr/>
              <a:t> </a:t>
            </a:r>
            <a:r>
              <a:rPr/>
              <a:t>to</a:t>
            </a:r>
            <a:r>
              <a:rPr/>
              <a:t> </a:t>
            </a:r>
            <a:r>
              <a:rPr/>
              <a:t>depart</a:t>
            </a:r>
            <a:r>
              <a:rPr/>
              <a:t> </a:t>
            </a:r>
            <a:r>
              <a:rPr/>
              <a:t>a</a:t>
            </a:r>
            <a:r>
              <a:rPr/>
              <a:t> </a:t>
            </a:r>
            <a:r>
              <a:rPr/>
              <a:t>bit</a:t>
            </a:r>
            <a:r>
              <a:rPr/>
              <a:t> </a:t>
            </a:r>
            <a:r>
              <a:rPr/>
              <a:t>from</a:t>
            </a:r>
            <a:r>
              <a:rPr/>
              <a:t> </a:t>
            </a:r>
            <a:r>
              <a:rPr/>
              <a:t>what</a:t>
            </a:r>
            <a:r>
              <a:rPr/>
              <a:t> </a:t>
            </a:r>
            <a:r>
              <a:rPr/>
              <a:t>your</a:t>
            </a:r>
            <a:r>
              <a:rPr/>
              <a:t> </a:t>
            </a:r>
            <a:r>
              <a:rPr/>
              <a:t>book</a:t>
            </a:r>
            <a:r>
              <a:rPr/>
              <a:t> </a:t>
            </a:r>
            <a:r>
              <a:rPr/>
              <a:t>says.</a:t>
            </a:r>
            <a:r>
              <a:rPr/>
              <a:t> </a:t>
            </a:r>
            <a:r>
              <a:rPr/>
              <a:t>The</a:t>
            </a:r>
            <a:r>
              <a:rPr/>
              <a:t> </a:t>
            </a:r>
            <a:r>
              <a:rPr/>
              <a:t>first</a:t>
            </a:r>
            <a:r>
              <a:rPr/>
              <a:t> </a:t>
            </a:r>
            <a:r>
              <a:rPr/>
              <a:t>departure</a:t>
            </a:r>
            <a:r>
              <a:rPr/>
              <a:t> </a:t>
            </a:r>
            <a:r>
              <a:rPr/>
              <a:t>is</a:t>
            </a:r>
            <a:r>
              <a:rPr/>
              <a:t> </a:t>
            </a:r>
            <a:r>
              <a:rPr/>
              <a:t>that</a:t>
            </a:r>
            <a:r>
              <a:rPr/>
              <a:t> </a:t>
            </a:r>
            <a:r>
              <a:rPr/>
              <a:t>I</a:t>
            </a:r>
            <a:r>
              <a:rPr/>
              <a:t> </a:t>
            </a:r>
            <a:r>
              <a:rPr/>
              <a:t>will</a:t>
            </a:r>
            <a:r>
              <a:rPr/>
              <a:t> </a:t>
            </a:r>
            <a:r>
              <a:rPr/>
              <a:t>use</a:t>
            </a:r>
            <a:r>
              <a:rPr/>
              <a:t> </a:t>
            </a:r>
            <a:r>
              <a:rPr/>
              <a:t>the</a:t>
            </a:r>
            <a:r>
              <a:rPr/>
              <a:t> </a:t>
            </a:r>
            <a:r>
              <a:rPr/>
              <a:t>term</a:t>
            </a:r>
            <a:r>
              <a:rPr/>
              <a:t> </a:t>
            </a:r>
            <a:r>
              <a:rPr/>
              <a:t>“</a:t>
            </a:r>
            <a:r>
              <a:rPr/>
              <a:t>observational</a:t>
            </a:r>
            <a:r>
              <a:rPr/>
              <a:t>”</a:t>
            </a:r>
            <a:r>
              <a:rPr/>
              <a:t> </a:t>
            </a:r>
            <a:r>
              <a:rPr/>
              <a:t>instead</a:t>
            </a:r>
            <a:r>
              <a:rPr/>
              <a:t> </a:t>
            </a:r>
            <a:r>
              <a:rPr/>
              <a:t>of</a:t>
            </a:r>
            <a:r>
              <a:rPr/>
              <a:t> </a:t>
            </a:r>
            <a:r>
              <a:rPr/>
              <a:t>“</a:t>
            </a:r>
            <a:r>
              <a:rPr/>
              <a:t>non-experimental.</a:t>
            </a:r>
            <a:r>
              <a:rPr/>
              <a:t>”</a:t>
            </a:r>
            <a:r>
              <a:rPr/>
              <a:t> </a:t>
            </a:r>
            <a:r>
              <a:rPr/>
              <a:t>This</a:t>
            </a:r>
            <a:r>
              <a:rPr/>
              <a:t> </a:t>
            </a:r>
            <a:r>
              <a:rPr/>
              <a:t>is</a:t>
            </a:r>
            <a:r>
              <a:rPr/>
              <a:t> </a:t>
            </a:r>
            <a:r>
              <a:rPr/>
              <a:t>a</a:t>
            </a:r>
            <a:r>
              <a:rPr/>
              <a:t> </a:t>
            </a:r>
            <a:r>
              <a:rPr/>
              <a:t>bit</a:t>
            </a:r>
            <a:r>
              <a:rPr/>
              <a:t> </a:t>
            </a:r>
            <a:r>
              <a:rPr/>
              <a:t>dangerous,</a:t>
            </a:r>
            <a:r>
              <a:rPr/>
              <a:t> </a:t>
            </a:r>
            <a:r>
              <a:rPr/>
              <a:t>perhaps,</a:t>
            </a:r>
            <a:r>
              <a:rPr/>
              <a:t> </a:t>
            </a:r>
            <a:r>
              <a:rPr/>
              <a:t>because</a:t>
            </a:r>
            <a:r>
              <a:rPr/>
              <a:t> </a:t>
            </a:r>
            <a:r>
              <a:rPr/>
              <a:t>the</a:t>
            </a:r>
            <a:r>
              <a:rPr/>
              <a:t> </a:t>
            </a:r>
            <a:r>
              <a:rPr/>
              <a:t>term</a:t>
            </a:r>
            <a:r>
              <a:rPr/>
              <a:t> </a:t>
            </a:r>
            <a:r>
              <a:rPr/>
              <a:t>“</a:t>
            </a:r>
            <a:r>
              <a:rPr/>
              <a:t>observational</a:t>
            </a:r>
            <a:r>
              <a:rPr/>
              <a:t>”</a:t>
            </a:r>
            <a:r>
              <a:rPr/>
              <a:t> </a:t>
            </a:r>
            <a:r>
              <a:rPr/>
              <a:t>sometimes</a:t>
            </a:r>
            <a:r>
              <a:rPr/>
              <a:t> </a:t>
            </a:r>
            <a:r>
              <a:rPr/>
              <a:t>refers</a:t>
            </a:r>
            <a:r>
              <a:rPr/>
              <a:t> </a:t>
            </a:r>
            <a:r>
              <a:rPr/>
              <a:t>to</a:t>
            </a:r>
            <a:r>
              <a:rPr/>
              <a:t> </a:t>
            </a:r>
            <a:r>
              <a:rPr/>
              <a:t>research</a:t>
            </a:r>
            <a:r>
              <a:rPr/>
              <a:t> </a:t>
            </a:r>
            <a:r>
              <a:rPr/>
              <a:t>that</a:t>
            </a:r>
            <a:r>
              <a:rPr/>
              <a:t> </a:t>
            </a:r>
            <a:r>
              <a:rPr/>
              <a:t>involves</a:t>
            </a:r>
            <a:r>
              <a:rPr/>
              <a:t> </a:t>
            </a:r>
            <a:r>
              <a:rPr/>
              <a:t>watching</a:t>
            </a:r>
            <a:r>
              <a:rPr/>
              <a:t> </a:t>
            </a:r>
            <a:r>
              <a:rPr/>
              <a:t>what</a:t>
            </a:r>
            <a:r>
              <a:rPr/>
              <a:t> </a:t>
            </a:r>
            <a:r>
              <a:rPr/>
              <a:t>happens</a:t>
            </a:r>
            <a:r>
              <a:rPr/>
              <a:t> </a:t>
            </a:r>
            <a:r>
              <a:rPr/>
              <a:t>in</a:t>
            </a:r>
            <a:r>
              <a:rPr/>
              <a:t> </a:t>
            </a:r>
            <a:r>
              <a:rPr/>
              <a:t>public</a:t>
            </a:r>
            <a:r>
              <a:rPr/>
              <a:t> </a:t>
            </a:r>
            <a:r>
              <a:rPr/>
              <a:t>spaces.</a:t>
            </a:r>
            <a:r>
              <a:rPr/>
              <a:t> </a:t>
            </a:r>
            <a:r>
              <a:rPr/>
              <a:t>But</a:t>
            </a:r>
            <a:r>
              <a:rPr/>
              <a:t> </a:t>
            </a:r>
            <a:r>
              <a:rPr/>
              <a:t>in</a:t>
            </a:r>
            <a:r>
              <a:rPr/>
              <a:t> </a:t>
            </a:r>
            <a:r>
              <a:rPr/>
              <a:t>Medicine,</a:t>
            </a:r>
            <a:r>
              <a:rPr/>
              <a:t> </a:t>
            </a:r>
            <a:r>
              <a:rPr/>
              <a:t>at</a:t>
            </a:r>
            <a:r>
              <a:rPr/>
              <a:t> </a:t>
            </a:r>
            <a:r>
              <a:rPr/>
              <a:t>least,</a:t>
            </a:r>
            <a:r>
              <a:rPr/>
              <a:t> </a:t>
            </a:r>
            <a:r>
              <a:rPr/>
              <a:t>most</a:t>
            </a:r>
            <a:r>
              <a:rPr/>
              <a:t> </a:t>
            </a:r>
            <a:r>
              <a:rPr/>
              <a:t>people</a:t>
            </a:r>
            <a:r>
              <a:rPr/>
              <a:t> </a:t>
            </a:r>
            <a:r>
              <a:rPr/>
              <a:t>understand</a:t>
            </a:r>
            <a:r>
              <a:rPr/>
              <a:t> </a:t>
            </a:r>
            <a:r>
              <a:rPr/>
              <a:t>what</a:t>
            </a:r>
            <a:r>
              <a:rPr/>
              <a:t> </a:t>
            </a:r>
            <a:r>
              <a:rPr/>
              <a:t>I</a:t>
            </a:r>
            <a:r>
              <a:rPr/>
              <a:t> </a:t>
            </a:r>
            <a:r>
              <a:rPr/>
              <a:t>am</a:t>
            </a:r>
            <a:r>
              <a:rPr/>
              <a:t> </a:t>
            </a:r>
            <a:r>
              <a:rPr/>
              <a:t>talking</a:t>
            </a:r>
            <a:r>
              <a:rPr/>
              <a:t> </a:t>
            </a:r>
            <a:r>
              <a:rPr/>
              <a:t>about.</a:t>
            </a:r>
          </a:p>
          <a:p>
            <a:pPr lvl="0" marL="0" indent="0">
              <a:buNone/>
            </a:pPr>
          </a:p>
          <a:p>
            <a:pPr lvl="0" marL="0" indent="0">
              <a:buNone/>
            </a:pPr>
            <a:r>
              <a:rPr/>
              <a:t>A</a:t>
            </a:r>
            <a:r>
              <a:rPr/>
              <a:t> </a:t>
            </a:r>
            <a:r>
              <a:rPr/>
              <a:t>bigger</a:t>
            </a:r>
            <a:r>
              <a:rPr/>
              <a:t> </a:t>
            </a:r>
            <a:r>
              <a:rPr/>
              <a:t>departure</a:t>
            </a:r>
            <a:r>
              <a:rPr/>
              <a:t> </a:t>
            </a:r>
            <a:r>
              <a:rPr/>
              <a:t>is</a:t>
            </a:r>
            <a:r>
              <a:rPr/>
              <a:t> </a:t>
            </a:r>
            <a:r>
              <a:rPr/>
              <a:t>that</a:t>
            </a:r>
            <a:r>
              <a:rPr/>
              <a:t> </a:t>
            </a:r>
            <a:r>
              <a:rPr/>
              <a:t>I</a:t>
            </a:r>
            <a:r>
              <a:rPr/>
              <a:t> </a:t>
            </a:r>
            <a:r>
              <a:rPr/>
              <a:t>want</a:t>
            </a:r>
            <a:r>
              <a:rPr/>
              <a:t> </a:t>
            </a:r>
            <a:r>
              <a:rPr/>
              <a:t>to</a:t>
            </a:r>
            <a:r>
              <a:rPr/>
              <a:t> </a:t>
            </a:r>
            <a:r>
              <a:rPr/>
              <a:t>classify</a:t>
            </a:r>
            <a:r>
              <a:rPr/>
              <a:t> </a:t>
            </a:r>
            <a:r>
              <a:rPr/>
              <a:t>non-experimental</a:t>
            </a:r>
            <a:r>
              <a:rPr/>
              <a:t> </a:t>
            </a:r>
            <a:r>
              <a:rPr/>
              <a:t>or</a:t>
            </a:r>
            <a:r>
              <a:rPr/>
              <a:t> </a:t>
            </a:r>
            <a:r>
              <a:rPr/>
              <a:t>observational</a:t>
            </a:r>
            <a:r>
              <a:rPr/>
              <a:t> </a:t>
            </a:r>
            <a:r>
              <a:rPr/>
              <a:t>studies</a:t>
            </a:r>
            <a:r>
              <a:rPr/>
              <a:t> </a:t>
            </a:r>
            <a:r>
              <a:rPr/>
              <a:t>not</a:t>
            </a:r>
            <a:r>
              <a:rPr/>
              <a:t> </a:t>
            </a:r>
            <a:r>
              <a:rPr/>
              <a:t>be</a:t>
            </a:r>
            <a:r>
              <a:rPr/>
              <a:t> </a:t>
            </a:r>
            <a:r>
              <a:rPr/>
              <a:t>how</a:t>
            </a:r>
            <a:r>
              <a:rPr/>
              <a:t> </a:t>
            </a:r>
            <a:r>
              <a:rPr/>
              <a:t>they</a:t>
            </a:r>
            <a:r>
              <a:rPr/>
              <a:t> </a:t>
            </a:r>
            <a:r>
              <a:rPr/>
              <a:t>were</a:t>
            </a:r>
            <a:r>
              <a:rPr/>
              <a:t> </a:t>
            </a:r>
            <a:r>
              <a:rPr/>
              <a:t>analyzed</a:t>
            </a:r>
            <a:r>
              <a:rPr/>
              <a:t> </a:t>
            </a:r>
            <a:r>
              <a:rPr/>
              <a:t>(comparative,</a:t>
            </a:r>
            <a:r>
              <a:rPr/>
              <a:t> </a:t>
            </a:r>
            <a:r>
              <a:rPr/>
              <a:t>associational,</a:t>
            </a:r>
            <a:r>
              <a:rPr/>
              <a:t> </a:t>
            </a:r>
            <a:r>
              <a:rPr/>
              <a:t>and</a:t>
            </a:r>
            <a:r>
              <a:rPr/>
              <a:t> </a:t>
            </a:r>
            <a:r>
              <a:rPr/>
              <a:t>descriptive)</a:t>
            </a:r>
            <a:r>
              <a:rPr/>
              <a:t> </a:t>
            </a:r>
            <a:r>
              <a:rPr/>
              <a:t>but</a:t>
            </a:r>
            <a:r>
              <a:rPr/>
              <a:t> </a:t>
            </a:r>
            <a:r>
              <a:rPr/>
              <a:t>by</a:t>
            </a:r>
            <a:r>
              <a:rPr/>
              <a:t> </a:t>
            </a:r>
            <a:r>
              <a:rPr/>
              <a:t>how</a:t>
            </a:r>
            <a:r>
              <a:rPr/>
              <a:t> </a:t>
            </a:r>
            <a:r>
              <a:rPr/>
              <a:t>the</a:t>
            </a:r>
            <a:r>
              <a:rPr/>
              <a:t> </a:t>
            </a:r>
            <a:r>
              <a:rPr/>
              <a:t>sample</a:t>
            </a:r>
            <a:r>
              <a:rPr/>
              <a:t> </a:t>
            </a:r>
            <a:r>
              <a:rPr/>
              <a:t>was</a:t>
            </a:r>
            <a:r>
              <a:rPr/>
              <a:t> </a:t>
            </a:r>
            <a:r>
              <a:rPr/>
              <a:t>selected.</a:t>
            </a:r>
            <a:r>
              <a:rPr/>
              <a:t> </a:t>
            </a:r>
            <a:r>
              <a:rPr/>
              <a:t>There</a:t>
            </a:r>
            <a:r>
              <a:rPr/>
              <a:t> </a:t>
            </a:r>
            <a:r>
              <a:rPr/>
              <a:t>are</a:t>
            </a:r>
            <a:r>
              <a:rPr/>
              <a:t> </a:t>
            </a:r>
            <a:r>
              <a:rPr/>
              <a:t>four</a:t>
            </a:r>
            <a:r>
              <a:rPr/>
              <a:t> </a:t>
            </a:r>
            <a:r>
              <a:rPr/>
              <a:t>approaches:</a:t>
            </a:r>
            <a:r>
              <a:rPr/>
              <a:t> </a:t>
            </a:r>
            <a:r>
              <a:rPr/>
              <a:t>cohort</a:t>
            </a:r>
            <a:r>
              <a:rPr/>
              <a:t> </a:t>
            </a:r>
            <a:r>
              <a:rPr/>
              <a:t>designs,</a:t>
            </a:r>
            <a:r>
              <a:rPr/>
              <a:t> </a:t>
            </a:r>
            <a:r>
              <a:rPr/>
              <a:t>cross-sectional</a:t>
            </a:r>
            <a:r>
              <a:rPr/>
              <a:t> </a:t>
            </a:r>
            <a:r>
              <a:rPr/>
              <a:t>designs,</a:t>
            </a:r>
            <a:r>
              <a:rPr/>
              <a:t> </a:t>
            </a:r>
            <a:r>
              <a:rPr/>
              <a:t>case-control</a:t>
            </a:r>
            <a:r>
              <a:rPr/>
              <a:t> </a:t>
            </a:r>
            <a:r>
              <a:rPr/>
              <a:t>designs,</a:t>
            </a:r>
            <a:r>
              <a:rPr/>
              <a:t> </a:t>
            </a:r>
            <a:r>
              <a:rPr/>
              <a:t>and</a:t>
            </a:r>
            <a:r>
              <a:rPr/>
              <a:t> </a:t>
            </a:r>
            <a:r>
              <a:rPr/>
              <a:t>historial</a:t>
            </a:r>
            <a:r>
              <a:rPr/>
              <a:t> </a:t>
            </a:r>
            <a:r>
              <a:rPr/>
              <a:t>control</a:t>
            </a:r>
            <a:r>
              <a:rPr/>
              <a:t> </a:t>
            </a:r>
            <a:r>
              <a:rPr/>
              <a:t>designs.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type</a:t>
            </a:r>
            <a:r>
              <a:rPr/>
              <a:t> </a:t>
            </a:r>
            <a:r>
              <a:rPr/>
              <a:t>of</a:t>
            </a:r>
            <a:r>
              <a:rPr/>
              <a:t> </a:t>
            </a:r>
            <a:r>
              <a:rPr/>
              <a:t>observational</a:t>
            </a:r>
            <a:r>
              <a:rPr/>
              <a:t> </a:t>
            </a:r>
            <a:r>
              <a:rPr/>
              <a:t>design</a:t>
            </a:r>
            <a:r>
              <a:rPr/>
              <a:t> </a:t>
            </a:r>
            <a:r>
              <a:rPr/>
              <a:t>is</a:t>
            </a:r>
            <a:r>
              <a:rPr/>
              <a:t> </a:t>
            </a:r>
            <a:r>
              <a:rPr/>
              <a:t>called</a:t>
            </a:r>
            <a:r>
              <a:rPr/>
              <a:t> </a:t>
            </a:r>
            <a:r>
              <a:rPr/>
              <a:t>a</a:t>
            </a:r>
            <a:r>
              <a:rPr/>
              <a:t> </a:t>
            </a:r>
            <a:r>
              <a:rPr/>
              <a:t>cohort</a:t>
            </a:r>
            <a:r>
              <a:rPr/>
              <a:t> </a:t>
            </a:r>
            <a:r>
              <a:rPr/>
              <a:t>design.</a:t>
            </a:r>
            <a:r>
              <a:rPr/>
              <a:t> </a:t>
            </a:r>
            <a:r>
              <a:rPr/>
              <a:t>You</a:t>
            </a:r>
            <a:r>
              <a:rPr/>
              <a:t> </a:t>
            </a:r>
            <a:r>
              <a:rPr/>
              <a:t>select</a:t>
            </a:r>
            <a:r>
              <a:rPr/>
              <a:t> </a:t>
            </a:r>
            <a:r>
              <a:rPr/>
              <a:t>a</a:t>
            </a:r>
            <a:r>
              <a:rPr/>
              <a:t> </a:t>
            </a:r>
            <a:r>
              <a:rPr/>
              <a:t>group</a:t>
            </a:r>
            <a:r>
              <a:rPr/>
              <a:t> </a:t>
            </a:r>
            <a:r>
              <a:rPr/>
              <a:t>of</a:t>
            </a:r>
            <a:r>
              <a:rPr/>
              <a:t> </a:t>
            </a:r>
            <a:r>
              <a:rPr/>
              <a:t>people</a:t>
            </a:r>
            <a:r>
              <a:rPr/>
              <a:t> </a:t>
            </a:r>
            <a:r>
              <a:rPr/>
              <a:t>who</a:t>
            </a:r>
            <a:r>
              <a:rPr/>
              <a:t> </a:t>
            </a:r>
            <a:r>
              <a:rPr/>
              <a:t>have</a:t>
            </a:r>
            <a:r>
              <a:rPr/>
              <a:t> </a:t>
            </a:r>
            <a:r>
              <a:rPr/>
              <a:t>a</a:t>
            </a:r>
            <a:r>
              <a:rPr/>
              <a:t> </a:t>
            </a:r>
            <a:r>
              <a:rPr/>
              <a:t>specific</a:t>
            </a:r>
            <a:r>
              <a:rPr/>
              <a:t> </a:t>
            </a:r>
            <a:r>
              <a:rPr/>
              <a:t>exposure.</a:t>
            </a:r>
            <a:r>
              <a:rPr/>
              <a:t> </a:t>
            </a:r>
            <a:r>
              <a:rPr/>
              <a:t>You</a:t>
            </a:r>
            <a:r>
              <a:rPr/>
              <a:t> </a:t>
            </a:r>
            <a:r>
              <a:rPr/>
              <a:t>compare</a:t>
            </a:r>
            <a:r>
              <a:rPr/>
              <a:t> </a:t>
            </a:r>
            <a:r>
              <a:rPr/>
              <a:t>them</a:t>
            </a:r>
            <a:r>
              <a:rPr/>
              <a:t> </a:t>
            </a:r>
            <a:r>
              <a:rPr/>
              <a:t>to</a:t>
            </a:r>
            <a:r>
              <a:rPr/>
              <a:t> </a:t>
            </a:r>
            <a:r>
              <a:rPr/>
              <a:t>another</a:t>
            </a:r>
            <a:r>
              <a:rPr/>
              <a:t> </a:t>
            </a:r>
            <a:r>
              <a:rPr/>
              <a:t>group</a:t>
            </a:r>
            <a:r>
              <a:rPr/>
              <a:t> </a:t>
            </a:r>
            <a:r>
              <a:rPr/>
              <a:t>that</a:t>
            </a:r>
            <a:r>
              <a:rPr/>
              <a:t> </a:t>
            </a:r>
            <a:r>
              <a:rPr/>
              <a:t>does</a:t>
            </a:r>
            <a:r>
              <a:rPr/>
              <a:t> </a:t>
            </a:r>
            <a:r>
              <a:rPr/>
              <a:t>not</a:t>
            </a:r>
            <a:r>
              <a:rPr/>
              <a:t> </a:t>
            </a:r>
            <a:r>
              <a:rPr/>
              <a:t>have</a:t>
            </a:r>
            <a:r>
              <a:rPr/>
              <a:t> </a:t>
            </a:r>
            <a:r>
              <a:rPr/>
              <a:t>the</a:t>
            </a:r>
            <a:r>
              <a:rPr/>
              <a:t> </a:t>
            </a:r>
            <a:r>
              <a:rPr/>
              <a:t>exposure.</a:t>
            </a:r>
          </a:p>
          <a:p>
            <a:pPr lvl="0" marL="0" indent="0">
              <a:buNone/>
            </a:pPr>
          </a:p>
          <a:p>
            <a:pPr lvl="0" marL="0" indent="0">
              <a:buNone/>
            </a:pPr>
            <a:r>
              <a:rPr/>
              <a:t>Cohort</a:t>
            </a:r>
            <a:r>
              <a:rPr/>
              <a:t> </a:t>
            </a:r>
            <a:r>
              <a:rPr/>
              <a:t>designs</a:t>
            </a:r>
            <a:r>
              <a:rPr/>
              <a:t> </a:t>
            </a:r>
            <a:r>
              <a:rPr/>
              <a:t>can</a:t>
            </a:r>
            <a:r>
              <a:rPr/>
              <a:t> </a:t>
            </a:r>
            <a:r>
              <a:rPr/>
              <a:t>be</a:t>
            </a:r>
            <a:r>
              <a:rPr/>
              <a:t> </a:t>
            </a:r>
            <a:r>
              <a:rPr/>
              <a:t>defined</a:t>
            </a:r>
            <a:r>
              <a:rPr/>
              <a:t> </a:t>
            </a:r>
            <a:r>
              <a:rPr/>
              <a:t>prospectively</a:t>
            </a:r>
            <a:r>
              <a:rPr/>
              <a:t> </a:t>
            </a:r>
            <a:r>
              <a:rPr/>
              <a:t>or</a:t>
            </a:r>
            <a:r>
              <a:rPr/>
              <a:t> </a:t>
            </a:r>
            <a:r>
              <a:rPr/>
              <a:t>retrospectively.</a:t>
            </a:r>
            <a:r>
              <a:rPr/>
              <a:t> </a:t>
            </a:r>
            <a:r>
              <a:rPr/>
              <a:t>But</a:t>
            </a:r>
            <a:r>
              <a:rPr/>
              <a:t> </a:t>
            </a:r>
            <a:r>
              <a:rPr/>
              <a:t>in</a:t>
            </a:r>
            <a:r>
              <a:rPr/>
              <a:t> </a:t>
            </a:r>
            <a:r>
              <a:rPr/>
              <a:t>a</a:t>
            </a:r>
            <a:r>
              <a:rPr/>
              <a:t> </a:t>
            </a:r>
            <a:r>
              <a:rPr/>
              <a:t>retrospective</a:t>
            </a:r>
            <a:r>
              <a:rPr/>
              <a:t> </a:t>
            </a:r>
            <a:r>
              <a:rPr/>
              <a:t>study,</a:t>
            </a:r>
            <a:r>
              <a:rPr/>
              <a:t> </a:t>
            </a:r>
            <a:r>
              <a:rPr/>
              <a:t>be</a:t>
            </a:r>
            <a:r>
              <a:rPr/>
              <a:t> </a:t>
            </a:r>
            <a:r>
              <a:rPr/>
              <a:t>sure</a:t>
            </a:r>
            <a:r>
              <a:rPr/>
              <a:t> </a:t>
            </a:r>
            <a:r>
              <a:rPr/>
              <a:t>that</a:t>
            </a:r>
            <a:r>
              <a:rPr/>
              <a:t> </a:t>
            </a:r>
            <a:r>
              <a:rPr/>
              <a:t>the</a:t>
            </a:r>
            <a:r>
              <a:rPr/>
              <a:t> </a:t>
            </a:r>
            <a:r>
              <a:rPr/>
              <a:t>outcome</a:t>
            </a:r>
            <a:r>
              <a:rPr/>
              <a:t> </a:t>
            </a:r>
            <a:r>
              <a:rPr/>
              <a:t>occurs</a:t>
            </a:r>
            <a:r>
              <a:rPr/>
              <a:t> </a:t>
            </a:r>
            <a:r>
              <a:rPr/>
              <a:t>after</a:t>
            </a:r>
            <a:r>
              <a:rPr/>
              <a:t> </a:t>
            </a:r>
            <a:r>
              <a:rPr/>
              <a:t>the</a:t>
            </a:r>
            <a:r>
              <a:rPr/>
              <a:t> </a:t>
            </a:r>
            <a:r>
              <a:rPr/>
              <a:t>exposure</a:t>
            </a:r>
            <a:r>
              <a:rPr/>
              <a:t> </a:t>
            </a:r>
            <a:r>
              <a:rPr/>
              <a:t>and</a:t>
            </a:r>
            <a:r>
              <a:rPr/>
              <a:t> </a:t>
            </a:r>
            <a:r>
              <a:rPr/>
              <a:t>not</a:t>
            </a:r>
            <a:r>
              <a:rPr/>
              <a:t> </a:t>
            </a:r>
            <a:r>
              <a:rPr/>
              <a:t>before</a:t>
            </a:r>
            <a:r>
              <a:rPr/>
              <a:t> </a:t>
            </a:r>
            <a:r>
              <a:rPr/>
              <a:t>the</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Let’s</a:t>
            </a:r>
            <a:r>
              <a:rPr/>
              <a:t> </a:t>
            </a:r>
            <a:r>
              <a:rPr/>
              <a:t>talk</a:t>
            </a:r>
            <a:r>
              <a:rPr/>
              <a:t> </a:t>
            </a:r>
            <a:r>
              <a:rPr/>
              <a:t>about</a:t>
            </a:r>
            <a:r>
              <a:rPr/>
              <a:t> </a:t>
            </a:r>
            <a:r>
              <a:rPr/>
              <a:t>the</a:t>
            </a:r>
            <a:r>
              <a:rPr/>
              <a:t> </a:t>
            </a:r>
            <a:r>
              <a:rPr/>
              <a:t>disadvantages</a:t>
            </a:r>
            <a:r>
              <a:rPr/>
              <a:t> </a:t>
            </a:r>
            <a:r>
              <a:rPr/>
              <a:t>first.</a:t>
            </a:r>
          </a:p>
          <a:p>
            <a:pPr lvl="0" marL="0" indent="0">
              <a:buNone/>
            </a:pPr>
          </a:p>
          <a:p>
            <a:pPr lvl="0" marL="0" indent="0">
              <a:buNone/>
            </a:pPr>
            <a:r>
              <a:rPr/>
              <a:t>If</a:t>
            </a:r>
            <a:r>
              <a:rPr/>
              <a:t> </a:t>
            </a:r>
            <a:r>
              <a:rPr/>
              <a:t>you</a:t>
            </a:r>
            <a:r>
              <a:rPr/>
              <a:t> </a:t>
            </a:r>
            <a:r>
              <a:rPr/>
              <a:t>are</a:t>
            </a:r>
            <a:r>
              <a:rPr/>
              <a:t> </a:t>
            </a:r>
            <a:r>
              <a:rPr/>
              <a:t>examining</a:t>
            </a:r>
            <a:r>
              <a:rPr/>
              <a:t> </a:t>
            </a:r>
            <a:r>
              <a:rPr/>
              <a:t>a</a:t>
            </a:r>
            <a:r>
              <a:rPr/>
              <a:t> </a:t>
            </a:r>
            <a:r>
              <a:rPr/>
              <a:t>rare</a:t>
            </a:r>
            <a:r>
              <a:rPr/>
              <a:t> </a:t>
            </a:r>
            <a:r>
              <a:rPr/>
              <a:t>outcome,</a:t>
            </a:r>
            <a:r>
              <a:rPr/>
              <a:t> </a:t>
            </a:r>
            <a:r>
              <a:rPr/>
              <a:t>you</a:t>
            </a:r>
            <a:r>
              <a:rPr/>
              <a:t> </a:t>
            </a:r>
            <a:r>
              <a:rPr/>
              <a:t>need</a:t>
            </a:r>
            <a:r>
              <a:rPr/>
              <a:t> </a:t>
            </a:r>
            <a:r>
              <a:rPr/>
              <a:t>a</a:t>
            </a:r>
            <a:r>
              <a:rPr/>
              <a:t> </a:t>
            </a:r>
            <a:r>
              <a:rPr/>
              <a:t>pretty</a:t>
            </a:r>
            <a:r>
              <a:rPr/>
              <a:t> </a:t>
            </a:r>
            <a:r>
              <a:rPr/>
              <a:t>large</a:t>
            </a:r>
            <a:r>
              <a:rPr/>
              <a:t> </a:t>
            </a:r>
            <a:r>
              <a:rPr/>
              <a:t>sample</a:t>
            </a:r>
            <a:r>
              <a:rPr/>
              <a:t> </a:t>
            </a:r>
            <a:r>
              <a:rPr/>
              <a:t>size.</a:t>
            </a:r>
            <a:r>
              <a:rPr/>
              <a:t> </a:t>
            </a:r>
            <a:r>
              <a:rPr/>
              <a:t>The</a:t>
            </a:r>
            <a:r>
              <a:rPr/>
              <a:t> </a:t>
            </a:r>
            <a:r>
              <a:rPr/>
              <a:t>rule</a:t>
            </a:r>
            <a:r>
              <a:rPr/>
              <a:t> </a:t>
            </a:r>
            <a:r>
              <a:rPr/>
              <a:t>of</a:t>
            </a:r>
            <a:r>
              <a:rPr/>
              <a:t> </a:t>
            </a:r>
            <a:r>
              <a:rPr/>
              <a:t>thumb</a:t>
            </a:r>
            <a:r>
              <a:rPr/>
              <a:t> </a:t>
            </a:r>
            <a:r>
              <a:rPr/>
              <a:t>is</a:t>
            </a:r>
            <a:r>
              <a:rPr/>
              <a:t> </a:t>
            </a:r>
            <a:r>
              <a:rPr/>
              <a:t>that</a:t>
            </a:r>
            <a:r>
              <a:rPr/>
              <a:t> </a:t>
            </a:r>
            <a:r>
              <a:rPr/>
              <a:t>you</a:t>
            </a:r>
            <a:r>
              <a:rPr/>
              <a:t> </a:t>
            </a:r>
            <a:r>
              <a:rPr/>
              <a:t>would</a:t>
            </a:r>
            <a:r>
              <a:rPr/>
              <a:t> </a:t>
            </a:r>
            <a:r>
              <a:rPr/>
              <a:t>like</a:t>
            </a:r>
            <a:r>
              <a:rPr/>
              <a:t> </a:t>
            </a:r>
            <a:r>
              <a:rPr/>
              <a:t>to</a:t>
            </a:r>
            <a:r>
              <a:rPr/>
              <a:t> </a:t>
            </a:r>
            <a:r>
              <a:rPr/>
              <a:t>see</a:t>
            </a:r>
            <a:r>
              <a:rPr/>
              <a:t> </a:t>
            </a:r>
            <a:r>
              <a:rPr/>
              <a:t>25</a:t>
            </a:r>
            <a:r>
              <a:rPr/>
              <a:t> </a:t>
            </a:r>
            <a:r>
              <a:rPr/>
              <a:t>to</a:t>
            </a:r>
            <a:r>
              <a:rPr/>
              <a:t> </a:t>
            </a:r>
            <a:r>
              <a:rPr/>
              <a:t>50</a:t>
            </a:r>
            <a:r>
              <a:rPr/>
              <a:t> </a:t>
            </a:r>
            <a:r>
              <a:rPr/>
              <a:t>events</a:t>
            </a:r>
            <a:r>
              <a:rPr/>
              <a:t> </a:t>
            </a:r>
            <a:r>
              <a:rPr/>
              <a:t>in</a:t>
            </a:r>
            <a:r>
              <a:rPr/>
              <a:t> </a:t>
            </a:r>
            <a:r>
              <a:rPr/>
              <a:t>the</a:t>
            </a:r>
            <a:r>
              <a:rPr/>
              <a:t> </a:t>
            </a:r>
            <a:r>
              <a:rPr/>
              <a:t>exposed</a:t>
            </a:r>
            <a:r>
              <a:rPr/>
              <a:t> </a:t>
            </a:r>
            <a:r>
              <a:rPr/>
              <a:t>and</a:t>
            </a:r>
            <a:r>
              <a:rPr/>
              <a:t> </a:t>
            </a:r>
            <a:r>
              <a:rPr/>
              <a:t>unexposed</a:t>
            </a:r>
            <a:r>
              <a:rPr/>
              <a:t> </a:t>
            </a:r>
            <a:r>
              <a:rPr/>
              <a:t>groups.</a:t>
            </a:r>
            <a:r>
              <a:rPr/>
              <a:t> </a:t>
            </a:r>
            <a:r>
              <a:rPr/>
              <a:t>If</a:t>
            </a:r>
            <a:r>
              <a:rPr/>
              <a:t> </a:t>
            </a:r>
            <a:r>
              <a:rPr/>
              <a:t>an</a:t>
            </a:r>
            <a:r>
              <a:rPr/>
              <a:t> </a:t>
            </a:r>
            <a:r>
              <a:rPr/>
              <a:t>outcome</a:t>
            </a:r>
            <a:r>
              <a:rPr/>
              <a:t> </a:t>
            </a:r>
            <a:r>
              <a:rPr/>
              <a:t>occurs</a:t>
            </a:r>
            <a:r>
              <a:rPr/>
              <a:t> </a:t>
            </a:r>
            <a:r>
              <a:rPr/>
              <a:t>rarely,</a:t>
            </a:r>
            <a:r>
              <a:rPr/>
              <a:t> </a:t>
            </a:r>
            <a:r>
              <a:rPr/>
              <a:t>like</a:t>
            </a:r>
            <a:r>
              <a:rPr/>
              <a:t> </a:t>
            </a:r>
            <a:r>
              <a:rPr/>
              <a:t>0.1%</a:t>
            </a:r>
            <a:r>
              <a:rPr/>
              <a:t> </a:t>
            </a:r>
            <a:r>
              <a:rPr/>
              <a:t>of</a:t>
            </a:r>
            <a:r>
              <a:rPr/>
              <a:t> </a:t>
            </a:r>
            <a:r>
              <a:rPr/>
              <a:t>the</a:t>
            </a:r>
            <a:r>
              <a:rPr/>
              <a:t> </a:t>
            </a:r>
            <a:r>
              <a:rPr/>
              <a:t>time,</a:t>
            </a:r>
            <a:r>
              <a:rPr/>
              <a:t> </a:t>
            </a:r>
            <a:r>
              <a:rPr/>
              <a:t>then</a:t>
            </a:r>
            <a:r>
              <a:rPr/>
              <a:t> </a:t>
            </a:r>
            <a:r>
              <a:rPr/>
              <a:t>you’d</a:t>
            </a:r>
            <a:r>
              <a:rPr/>
              <a:t> </a:t>
            </a:r>
            <a:r>
              <a:rPr/>
              <a:t>need</a:t>
            </a:r>
            <a:r>
              <a:rPr/>
              <a:t> </a:t>
            </a:r>
            <a:r>
              <a:rPr/>
              <a:t>tens</a:t>
            </a:r>
            <a:r>
              <a:rPr/>
              <a:t> </a:t>
            </a:r>
            <a:r>
              <a:rPr/>
              <a:t>of</a:t>
            </a:r>
            <a:r>
              <a:rPr/>
              <a:t> </a:t>
            </a:r>
            <a:r>
              <a:rPr/>
              <a:t>thousands</a:t>
            </a:r>
            <a:r>
              <a:rPr/>
              <a:t> </a:t>
            </a:r>
            <a:r>
              <a:rPr/>
              <a:t>of</a:t>
            </a:r>
            <a:r>
              <a:rPr/>
              <a:t> </a:t>
            </a:r>
            <a:r>
              <a:rPr/>
              <a:t>patients</a:t>
            </a:r>
            <a:r>
              <a:rPr/>
              <a:t> </a:t>
            </a:r>
            <a:r>
              <a:rPr/>
              <a:t>to</a:t>
            </a:r>
            <a:r>
              <a:rPr/>
              <a:t> </a:t>
            </a:r>
            <a:r>
              <a:rPr/>
              <a:t>accumulate</a:t>
            </a:r>
            <a:r>
              <a:rPr/>
              <a:t> </a:t>
            </a:r>
            <a:r>
              <a:rPr/>
              <a:t>a</a:t>
            </a:r>
            <a:r>
              <a:rPr/>
              <a:t> </a:t>
            </a:r>
            <a:r>
              <a:rPr/>
              <a:t>sufficient</a:t>
            </a:r>
            <a:r>
              <a:rPr/>
              <a:t> </a:t>
            </a:r>
            <a:r>
              <a:rPr/>
              <a:t>number</a:t>
            </a:r>
            <a:r>
              <a:rPr/>
              <a:t> </a:t>
            </a:r>
            <a:r>
              <a:rPr/>
              <a:t>of</a:t>
            </a:r>
            <a:r>
              <a:rPr/>
              <a:t> </a:t>
            </a:r>
            <a:r>
              <a:rPr/>
              <a:t>events.</a:t>
            </a:r>
          </a:p>
          <a:p>
            <a:pPr lvl="0" marL="0" indent="0">
              <a:buNone/>
            </a:pPr>
          </a:p>
          <a:p>
            <a:pPr lvl="0" marL="0" indent="0">
              <a:buNone/>
            </a:pPr>
            <a:r>
              <a:rPr/>
              <a:t>If</a:t>
            </a:r>
            <a:r>
              <a:rPr/>
              <a:t> </a:t>
            </a:r>
            <a:r>
              <a:rPr/>
              <a:t>you</a:t>
            </a:r>
            <a:r>
              <a:rPr/>
              <a:t> </a:t>
            </a:r>
            <a:r>
              <a:rPr/>
              <a:t>are</a:t>
            </a:r>
            <a:r>
              <a:rPr/>
              <a:t> </a:t>
            </a:r>
            <a:r>
              <a:rPr/>
              <a:t>looking</a:t>
            </a:r>
            <a:r>
              <a:rPr/>
              <a:t> </a:t>
            </a:r>
            <a:r>
              <a:rPr/>
              <a:t>at</a:t>
            </a:r>
            <a:r>
              <a:rPr/>
              <a:t> </a:t>
            </a:r>
            <a:r>
              <a:rPr/>
              <a:t>an</a:t>
            </a:r>
            <a:r>
              <a:rPr/>
              <a:t> </a:t>
            </a:r>
            <a:r>
              <a:rPr/>
              <a:t>outcome</a:t>
            </a:r>
            <a:r>
              <a:rPr/>
              <a:t> </a:t>
            </a:r>
            <a:r>
              <a:rPr/>
              <a:t>that</a:t>
            </a:r>
            <a:r>
              <a:rPr/>
              <a:t> </a:t>
            </a:r>
            <a:r>
              <a:rPr/>
              <a:t>has</a:t>
            </a:r>
            <a:r>
              <a:rPr/>
              <a:t> </a:t>
            </a:r>
            <a:r>
              <a:rPr/>
              <a:t>a</a:t>
            </a:r>
            <a:r>
              <a:rPr/>
              <a:t> </a:t>
            </a:r>
            <a:r>
              <a:rPr/>
              <a:t>long</a:t>
            </a:r>
            <a:r>
              <a:rPr/>
              <a:t> </a:t>
            </a:r>
            <a:r>
              <a:rPr/>
              <a:t>latency</a:t>
            </a:r>
            <a:r>
              <a:rPr/>
              <a:t> </a:t>
            </a:r>
            <a:r>
              <a:rPr/>
              <a:t>period</a:t>
            </a:r>
            <a:r>
              <a:rPr/>
              <a:t> </a:t>
            </a:r>
            <a:r>
              <a:rPr/>
              <a:t>(such</a:t>
            </a:r>
            <a:r>
              <a:rPr/>
              <a:t> </a:t>
            </a:r>
            <a:r>
              <a:rPr/>
              <a:t>as</a:t>
            </a:r>
            <a:r>
              <a:rPr/>
              <a:t> </a:t>
            </a:r>
            <a:r>
              <a:rPr/>
              <a:t>cancer),</a:t>
            </a:r>
            <a:r>
              <a:rPr/>
              <a:t> </a:t>
            </a:r>
            <a:r>
              <a:rPr/>
              <a:t>you</a:t>
            </a:r>
            <a:r>
              <a:rPr/>
              <a:t> </a:t>
            </a:r>
            <a:r>
              <a:rPr/>
              <a:t>might</a:t>
            </a:r>
            <a:r>
              <a:rPr/>
              <a:t> </a:t>
            </a:r>
            <a:r>
              <a:rPr/>
              <a:t>need</a:t>
            </a:r>
            <a:r>
              <a:rPr/>
              <a:t> </a:t>
            </a:r>
            <a:r>
              <a:rPr/>
              <a:t>to</a:t>
            </a:r>
            <a:r>
              <a:rPr/>
              <a:t> </a:t>
            </a:r>
            <a:r>
              <a:rPr/>
              <a:t>follow</a:t>
            </a:r>
            <a:r>
              <a:rPr/>
              <a:t> </a:t>
            </a:r>
            <a:r>
              <a:rPr/>
              <a:t>your</a:t>
            </a:r>
            <a:r>
              <a:rPr/>
              <a:t> </a:t>
            </a:r>
            <a:r>
              <a:rPr/>
              <a:t>patients</a:t>
            </a:r>
            <a:r>
              <a:rPr/>
              <a:t> </a:t>
            </a:r>
            <a:r>
              <a:rPr/>
              <a:t>for</a:t>
            </a:r>
            <a:r>
              <a:rPr/>
              <a:t> </a:t>
            </a:r>
            <a:r>
              <a:rPr/>
              <a:t>several</a:t>
            </a:r>
            <a:r>
              <a:rPr/>
              <a:t> </a:t>
            </a:r>
            <a:r>
              <a:rPr/>
              <a:t>decades.</a:t>
            </a:r>
            <a:r>
              <a:rPr/>
              <a:t> </a:t>
            </a:r>
            <a:r>
              <a:rPr/>
              <a:t>Who</a:t>
            </a:r>
            <a:r>
              <a:rPr/>
              <a:t> </a:t>
            </a:r>
            <a:r>
              <a:rPr/>
              <a:t>has</a:t>
            </a:r>
            <a:r>
              <a:rPr/>
              <a:t> </a:t>
            </a:r>
            <a:r>
              <a:rPr/>
              <a:t>that</a:t>
            </a:r>
            <a:r>
              <a:rPr/>
              <a:t> </a:t>
            </a:r>
            <a:r>
              <a:rPr/>
              <a:t>sort</a:t>
            </a:r>
            <a:r>
              <a:rPr/>
              <a:t> </a:t>
            </a:r>
            <a:r>
              <a:rPr/>
              <a:t>of</a:t>
            </a:r>
            <a:r>
              <a:rPr/>
              <a:t> </a:t>
            </a:r>
            <a:r>
              <a:rPr/>
              <a:t>luxury?</a:t>
            </a:r>
            <a:r>
              <a:rPr/>
              <a:t> </a:t>
            </a:r>
            <a:r>
              <a:rPr/>
              <a:t>A</a:t>
            </a:r>
            <a:r>
              <a:rPr/>
              <a:t> </a:t>
            </a:r>
            <a:r>
              <a:rPr/>
              <a:t>retrospective</a:t>
            </a:r>
            <a:r>
              <a:rPr/>
              <a:t> </a:t>
            </a:r>
            <a:r>
              <a:rPr/>
              <a:t>cohort</a:t>
            </a:r>
            <a:r>
              <a:rPr/>
              <a:t> </a:t>
            </a:r>
            <a:r>
              <a:rPr/>
              <a:t>might</a:t>
            </a:r>
            <a:r>
              <a:rPr/>
              <a:t> </a:t>
            </a:r>
            <a:r>
              <a:rPr/>
              <a:t>work</a:t>
            </a:r>
            <a:r>
              <a:rPr/>
              <a:t> </a:t>
            </a:r>
            <a:r>
              <a:rPr/>
              <a:t>here,</a:t>
            </a:r>
            <a:r>
              <a:rPr/>
              <a:t> </a:t>
            </a:r>
            <a:r>
              <a:rPr/>
              <a:t>but</a:t>
            </a:r>
            <a:r>
              <a:rPr/>
              <a:t> </a:t>
            </a:r>
            <a:r>
              <a:rPr/>
              <a:t>you’d</a:t>
            </a:r>
            <a:r>
              <a:rPr/>
              <a:t> </a:t>
            </a:r>
            <a:r>
              <a:rPr/>
              <a:t>better</a:t>
            </a:r>
            <a:r>
              <a:rPr/>
              <a:t> </a:t>
            </a:r>
            <a:r>
              <a:rPr/>
              <a:t>have</a:t>
            </a:r>
            <a:r>
              <a:rPr/>
              <a:t> </a:t>
            </a:r>
            <a:r>
              <a:rPr/>
              <a:t>a</a:t>
            </a:r>
            <a:r>
              <a:rPr/>
              <a:t> </a:t>
            </a:r>
            <a:r>
              <a:rPr/>
              <a:t>database</a:t>
            </a:r>
            <a:r>
              <a:rPr/>
              <a:t> </a:t>
            </a:r>
            <a:r>
              <a:rPr/>
              <a:t>that</a:t>
            </a:r>
            <a:r>
              <a:rPr/>
              <a:t> </a:t>
            </a:r>
            <a:r>
              <a:rPr/>
              <a:t>includes</a:t>
            </a:r>
            <a:r>
              <a:rPr/>
              <a:t> </a:t>
            </a:r>
            <a:r>
              <a:rPr/>
              <a:t>information</a:t>
            </a:r>
            <a:r>
              <a:rPr/>
              <a:t> </a:t>
            </a:r>
            <a:r>
              <a:rPr/>
              <a:t>across</a:t>
            </a:r>
            <a:r>
              <a:rPr/>
              <a:t> </a:t>
            </a:r>
            <a:r>
              <a:rPr/>
              <a:t>a</a:t>
            </a:r>
            <a:r>
              <a:rPr/>
              <a:t> </a:t>
            </a:r>
            <a:r>
              <a:rPr/>
              <a:t>very</a:t>
            </a:r>
            <a:r>
              <a:rPr/>
              <a:t> </a:t>
            </a:r>
            <a:r>
              <a:rPr/>
              <a:t>broad</a:t>
            </a:r>
            <a:r>
              <a:rPr/>
              <a:t> </a:t>
            </a:r>
            <a:r>
              <a:rPr/>
              <a:t>time</a:t>
            </a:r>
            <a:r>
              <a:rPr/>
              <a:t> </a:t>
            </a:r>
            <a:r>
              <a:rPr/>
              <a:t>span.</a:t>
            </a:r>
          </a:p>
          <a:p>
            <a:pPr lvl="0" marL="0" indent="0">
              <a:buNone/>
            </a:pPr>
          </a:p>
          <a:p>
            <a:pPr lvl="0" marL="0" indent="0">
              <a:buNone/>
            </a:pPr>
            <a:r>
              <a:rPr/>
              <a:t>In</a:t>
            </a:r>
            <a:r>
              <a:rPr/>
              <a:t> </a:t>
            </a:r>
            <a:r>
              <a:rPr/>
              <a:t>a</a:t>
            </a:r>
            <a:r>
              <a:rPr/>
              <a:t> </a:t>
            </a:r>
            <a:r>
              <a:rPr/>
              <a:t>study</a:t>
            </a:r>
            <a:r>
              <a:rPr/>
              <a:t> </a:t>
            </a:r>
            <a:r>
              <a:rPr/>
              <a:t>where</a:t>
            </a:r>
            <a:r>
              <a:rPr/>
              <a:t> </a:t>
            </a:r>
            <a:r>
              <a:rPr/>
              <a:t>the</a:t>
            </a:r>
            <a:r>
              <a:rPr/>
              <a:t> </a:t>
            </a:r>
            <a:r>
              <a:rPr/>
              <a:t>patients</a:t>
            </a:r>
            <a:r>
              <a:rPr/>
              <a:t> </a:t>
            </a:r>
            <a:r>
              <a:rPr/>
              <a:t>and/or</a:t>
            </a:r>
            <a:r>
              <a:rPr/>
              <a:t> </a:t>
            </a:r>
            <a:r>
              <a:rPr/>
              <a:t>the</a:t>
            </a:r>
            <a:r>
              <a:rPr/>
              <a:t> </a:t>
            </a:r>
            <a:r>
              <a:rPr/>
              <a:t>doctors</a:t>
            </a:r>
            <a:r>
              <a:rPr/>
              <a:t> </a:t>
            </a:r>
            <a:r>
              <a:rPr/>
              <a:t>choose</a:t>
            </a:r>
            <a:r>
              <a:rPr/>
              <a:t> </a:t>
            </a:r>
            <a:r>
              <a:rPr/>
              <a:t>who</a:t>
            </a:r>
            <a:r>
              <a:rPr/>
              <a:t> </a:t>
            </a:r>
            <a:r>
              <a:rPr/>
              <a:t>gets</a:t>
            </a:r>
            <a:r>
              <a:rPr/>
              <a:t> </a:t>
            </a:r>
            <a:r>
              <a:rPr/>
              <a:t>what,</a:t>
            </a:r>
            <a:r>
              <a:rPr/>
              <a:t> </a:t>
            </a:r>
            <a:r>
              <a:rPr/>
              <a:t>you</a:t>
            </a:r>
            <a:r>
              <a:rPr/>
              <a:t> </a:t>
            </a:r>
            <a:r>
              <a:rPr/>
              <a:t>have</a:t>
            </a:r>
            <a:r>
              <a:rPr/>
              <a:t> </a:t>
            </a:r>
            <a:r>
              <a:rPr/>
              <a:t>an</a:t>
            </a:r>
            <a:r>
              <a:rPr/>
              <a:t> </a:t>
            </a:r>
            <a:r>
              <a:rPr/>
              <a:t>issue</a:t>
            </a:r>
            <a:r>
              <a:rPr/>
              <a:t> </a:t>
            </a:r>
            <a:r>
              <a:rPr/>
              <a:t>with</a:t>
            </a:r>
            <a:r>
              <a:rPr/>
              <a:t> </a:t>
            </a:r>
            <a:r>
              <a:rPr/>
              <a:t>selection</a:t>
            </a:r>
            <a:r>
              <a:rPr/>
              <a:t> </a:t>
            </a:r>
            <a:r>
              <a:rPr/>
              <a:t>bias.</a:t>
            </a:r>
            <a:r>
              <a:rPr/>
              <a:t> </a:t>
            </a:r>
            <a:r>
              <a:rPr/>
              <a:t>Also,</a:t>
            </a:r>
            <a:r>
              <a:rPr/>
              <a:t> </a:t>
            </a:r>
            <a:r>
              <a:rPr/>
              <a:t>you</a:t>
            </a:r>
            <a:r>
              <a:rPr/>
              <a:t> </a:t>
            </a:r>
            <a:r>
              <a:rPr/>
              <a:t>have</a:t>
            </a:r>
            <a:r>
              <a:rPr/>
              <a:t> </a:t>
            </a:r>
            <a:r>
              <a:rPr/>
              <a:t>no</a:t>
            </a:r>
            <a:r>
              <a:rPr/>
              <a:t> </a:t>
            </a:r>
            <a:r>
              <a:rPr/>
              <a:t>ability</a:t>
            </a:r>
            <a:r>
              <a:rPr/>
              <a:t> </a:t>
            </a:r>
            <a:r>
              <a:rPr/>
              <a:t>to</a:t>
            </a:r>
            <a:r>
              <a:rPr/>
              <a:t> </a:t>
            </a:r>
            <a:r>
              <a:rPr/>
              <a:t>insure</a:t>
            </a:r>
            <a:r>
              <a:rPr/>
              <a:t> </a:t>
            </a:r>
            <a:r>
              <a:rPr/>
              <a:t>covariate</a:t>
            </a:r>
            <a:r>
              <a:rPr/>
              <a:t> </a:t>
            </a:r>
            <a:r>
              <a:rPr/>
              <a:t>balance</a:t>
            </a:r>
            <a:r>
              <a:rPr/>
              <a:t> </a:t>
            </a:r>
            <a:r>
              <a:rPr/>
              <a:t>between</a:t>
            </a:r>
            <a:r>
              <a:rPr/>
              <a:t> </a:t>
            </a:r>
            <a:r>
              <a:rPr/>
              <a:t>the</a:t>
            </a:r>
            <a:r>
              <a:rPr/>
              <a:t> </a:t>
            </a:r>
            <a:r>
              <a:rPr/>
              <a:t>exposed</a:t>
            </a:r>
            <a:r>
              <a:rPr/>
              <a:t> </a:t>
            </a:r>
            <a:r>
              <a:rPr/>
              <a:t>and</a:t>
            </a:r>
            <a:r>
              <a:rPr/>
              <a:t> </a:t>
            </a:r>
            <a:r>
              <a:rPr/>
              <a:t>unexposed</a:t>
            </a:r>
            <a:r>
              <a:rPr/>
              <a:t> </a:t>
            </a:r>
            <a:r>
              <a:rPr/>
              <a:t>groups,</a:t>
            </a:r>
            <a:r>
              <a:rPr/>
              <a:t> </a:t>
            </a:r>
            <a:r>
              <a:rPr/>
              <a:t>so</a:t>
            </a:r>
            <a:r>
              <a:rPr/>
              <a:t> </a:t>
            </a:r>
            <a:r>
              <a:rPr/>
              <a:t>confounding</a:t>
            </a:r>
            <a:r>
              <a:rPr/>
              <a:t> </a:t>
            </a:r>
            <a:r>
              <a:rPr/>
              <a:t>is</a:t>
            </a:r>
            <a:r>
              <a:rPr/>
              <a:t> </a:t>
            </a:r>
            <a:r>
              <a:rPr/>
              <a:t>a</a:t>
            </a:r>
            <a:r>
              <a:rPr/>
              <a:t> </a:t>
            </a:r>
            <a:r>
              <a:rPr/>
              <a:t>serious</a:t>
            </a:r>
            <a:r>
              <a:rPr/>
              <a:t> </a:t>
            </a:r>
            <a:r>
              <a:rPr/>
              <a:t>issue.</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cohort</a:t>
            </a:r>
            <a:r>
              <a:rPr/>
              <a:t> </a:t>
            </a:r>
            <a:r>
              <a:rPr/>
              <a:t>design</a:t>
            </a:r>
            <a:r>
              <a:rPr/>
              <a:t> </a:t>
            </a:r>
            <a:r>
              <a:rPr/>
              <a:t>can</a:t>
            </a:r>
            <a:r>
              <a:rPr/>
              <a:t> </a:t>
            </a:r>
            <a:r>
              <a:rPr/>
              <a:t>examine</a:t>
            </a:r>
            <a:r>
              <a:rPr/>
              <a:t> </a:t>
            </a:r>
            <a:r>
              <a:rPr/>
              <a:t>a</a:t>
            </a:r>
            <a:r>
              <a:rPr/>
              <a:t> </a:t>
            </a:r>
            <a:r>
              <a:rPr/>
              <a:t>variety</a:t>
            </a:r>
            <a:r>
              <a:rPr/>
              <a:t> </a:t>
            </a:r>
            <a:r>
              <a:rPr/>
              <a:t>of</a:t>
            </a:r>
            <a:r>
              <a:rPr/>
              <a:t> </a:t>
            </a:r>
            <a:r>
              <a:rPr/>
              <a:t>outcomes:</a:t>
            </a:r>
            <a:r>
              <a:rPr/>
              <a:t> </a:t>
            </a:r>
            <a:r>
              <a:rPr/>
              <a:t>mild,</a:t>
            </a:r>
            <a:r>
              <a:rPr/>
              <a:t> </a:t>
            </a:r>
            <a:r>
              <a:rPr/>
              <a:t>moderate,</a:t>
            </a:r>
            <a:r>
              <a:rPr/>
              <a:t> </a:t>
            </a:r>
            <a:r>
              <a:rPr/>
              <a:t>and</a:t>
            </a:r>
            <a:r>
              <a:rPr/>
              <a:t> </a:t>
            </a:r>
            <a:r>
              <a:rPr/>
              <a:t>severe.</a:t>
            </a:r>
          </a:p>
          <a:p>
            <a:pPr lvl="0" marL="0" indent="0">
              <a:buNone/>
            </a:pPr>
          </a:p>
          <a:p>
            <a:pPr lvl="0" marL="0" indent="0">
              <a:buNone/>
            </a:pPr>
            <a:r>
              <a:rPr/>
              <a:t>It</a:t>
            </a:r>
            <a:r>
              <a:rPr/>
              <a:t> </a:t>
            </a:r>
            <a:r>
              <a:rPr/>
              <a:t>is</a:t>
            </a:r>
            <a:r>
              <a:rPr/>
              <a:t> </a:t>
            </a:r>
            <a:r>
              <a:rPr/>
              <a:t>usually</a:t>
            </a:r>
            <a:r>
              <a:rPr/>
              <a:t> </a:t>
            </a:r>
            <a:r>
              <a:rPr/>
              <a:t>pretty</a:t>
            </a:r>
            <a:r>
              <a:rPr/>
              <a:t> </a:t>
            </a:r>
            <a:r>
              <a:rPr/>
              <a:t>easy</a:t>
            </a:r>
            <a:r>
              <a:rPr/>
              <a:t> </a:t>
            </a:r>
            <a:r>
              <a:rPr/>
              <a:t>to</a:t>
            </a:r>
            <a:r>
              <a:rPr/>
              <a:t> </a:t>
            </a:r>
            <a:r>
              <a:rPr/>
              <a:t>present</a:t>
            </a:r>
            <a:r>
              <a:rPr/>
              <a:t> </a:t>
            </a:r>
            <a:r>
              <a:rPr/>
              <a:t>the</a:t>
            </a:r>
            <a:r>
              <a:rPr/>
              <a:t> </a:t>
            </a:r>
            <a:r>
              <a:rPr/>
              <a:t>data</a:t>
            </a:r>
            <a:r>
              <a:rPr/>
              <a:t> </a:t>
            </a:r>
            <a:r>
              <a:rPr/>
              <a:t>in</a:t>
            </a:r>
            <a:r>
              <a:rPr/>
              <a:t> </a:t>
            </a:r>
            <a:r>
              <a:rPr/>
              <a:t>a</a:t>
            </a:r>
            <a:r>
              <a:rPr/>
              <a:t> </a:t>
            </a:r>
            <a:r>
              <a:rPr/>
              <a:t>cohort</a:t>
            </a:r>
            <a:r>
              <a:rPr/>
              <a:t> </a:t>
            </a:r>
            <a:r>
              <a:rPr/>
              <a:t>design.</a:t>
            </a:r>
            <a:r>
              <a:rPr/>
              <a:t> </a:t>
            </a:r>
            <a:r>
              <a:rPr/>
              <a:t>You</a:t>
            </a:r>
            <a:r>
              <a:rPr/>
              <a:t> </a:t>
            </a:r>
            <a:r>
              <a:rPr/>
              <a:t>have</a:t>
            </a:r>
            <a:r>
              <a:rPr/>
              <a:t> </a:t>
            </a:r>
            <a:r>
              <a:rPr/>
              <a:t>two</a:t>
            </a:r>
            <a:r>
              <a:rPr/>
              <a:t> </a:t>
            </a:r>
            <a:r>
              <a:rPr/>
              <a:t>groups</a:t>
            </a:r>
            <a:r>
              <a:rPr/>
              <a:t> </a:t>
            </a:r>
            <a:r>
              <a:rPr/>
              <a:t>and</a:t>
            </a:r>
            <a:r>
              <a:rPr/>
              <a:t> </a:t>
            </a:r>
            <a:r>
              <a:rPr/>
              <a:t>you</a:t>
            </a:r>
            <a:r>
              <a:rPr/>
              <a:t> </a:t>
            </a:r>
            <a:r>
              <a:rPr/>
              <a:t>follow</a:t>
            </a:r>
            <a:r>
              <a:rPr/>
              <a:t> </a:t>
            </a:r>
            <a:r>
              <a:rPr/>
              <a:t>them</a:t>
            </a:r>
            <a:r>
              <a:rPr/>
              <a:t> </a:t>
            </a:r>
            <a:r>
              <a:rPr/>
              <a:t>over</a:t>
            </a:r>
            <a:r>
              <a:rPr/>
              <a:t> </a:t>
            </a:r>
            <a:r>
              <a:rPr/>
              <a:t>time</a:t>
            </a:r>
            <a:r>
              <a:rPr/>
              <a:t> </a:t>
            </a:r>
            <a:r>
              <a:rPr/>
              <a:t>and</a:t>
            </a:r>
            <a:r>
              <a:rPr/>
              <a:t> </a:t>
            </a:r>
            <a:r>
              <a:rPr/>
              <a:t>then</a:t>
            </a:r>
            <a:r>
              <a:rPr/>
              <a:t> </a:t>
            </a:r>
            <a:r>
              <a:rPr/>
              <a:t>see</a:t>
            </a:r>
            <a:r>
              <a:rPr/>
              <a:t> </a:t>
            </a:r>
            <a:r>
              <a:rPr/>
              <a:t>what</a:t>
            </a:r>
            <a:r>
              <a:rPr/>
              <a:t> </a:t>
            </a:r>
            <a:r>
              <a:rPr/>
              <a:t>happens</a:t>
            </a:r>
            <a:r>
              <a:rPr/>
              <a:t> </a:t>
            </a:r>
            <a:r>
              <a:rPr/>
              <a:t>to</a:t>
            </a:r>
            <a:r>
              <a:rPr/>
              <a:t> </a:t>
            </a:r>
            <a:r>
              <a:rPr/>
              <a:t>them.</a:t>
            </a:r>
          </a:p>
          <a:p>
            <a:pPr lvl="0" marL="0" indent="0">
              <a:buNone/>
            </a:pPr>
          </a:p>
          <a:p>
            <a:pPr lvl="0" marL="0" indent="0">
              <a:buNone/>
            </a:pPr>
            <a:r>
              <a:rPr/>
              <a:t>It</a:t>
            </a:r>
            <a:r>
              <a:rPr/>
              <a:t> </a:t>
            </a:r>
            <a:r>
              <a:rPr/>
              <a:t>is</a:t>
            </a:r>
            <a:r>
              <a:rPr/>
              <a:t> </a:t>
            </a:r>
            <a:r>
              <a:rPr/>
              <a:t>usually</a:t>
            </a:r>
            <a:r>
              <a:rPr/>
              <a:t> </a:t>
            </a:r>
            <a:r>
              <a:rPr/>
              <a:t>(but</a:t>
            </a:r>
            <a:r>
              <a:rPr/>
              <a:t> </a:t>
            </a:r>
            <a:r>
              <a:rPr/>
              <a:t>not</a:t>
            </a:r>
            <a:r>
              <a:rPr/>
              <a:t> </a:t>
            </a:r>
            <a:r>
              <a:rPr/>
              <a:t>always)</a:t>
            </a:r>
            <a:r>
              <a:rPr/>
              <a:t> </a:t>
            </a:r>
            <a:r>
              <a:rPr/>
              <a:t>easy</a:t>
            </a:r>
            <a:r>
              <a:rPr/>
              <a:t> </a:t>
            </a:r>
            <a:r>
              <a:rPr/>
              <a:t>to</a:t>
            </a:r>
            <a:r>
              <a:rPr/>
              <a:t> </a:t>
            </a:r>
            <a:r>
              <a:rPr/>
              <a:t>define</a:t>
            </a:r>
            <a:r>
              <a:rPr/>
              <a:t> </a:t>
            </a:r>
            <a:r>
              <a:rPr/>
              <a:t>and</a:t>
            </a:r>
            <a:r>
              <a:rPr/>
              <a:t> </a:t>
            </a:r>
            <a:r>
              <a:rPr/>
              <a:t>collect</a:t>
            </a:r>
            <a:r>
              <a:rPr/>
              <a:t> </a:t>
            </a:r>
            <a:r>
              <a:rPr/>
              <a:t>data</a:t>
            </a:r>
            <a:r>
              <a:rPr/>
              <a:t> </a:t>
            </a:r>
            <a:r>
              <a:rPr/>
              <a:t>on</a:t>
            </a:r>
            <a:r>
              <a:rPr/>
              <a:t> </a:t>
            </a:r>
            <a:r>
              <a:rPr/>
              <a:t>a</a:t>
            </a:r>
            <a:r>
              <a:rPr/>
              <a:t> </a:t>
            </a:r>
            <a:r>
              <a:rPr/>
              <a:t>control</a:t>
            </a:r>
            <a:r>
              <a:rPr/>
              <a:t> </a:t>
            </a:r>
            <a:r>
              <a:rPr/>
              <a:t>group.</a:t>
            </a:r>
            <a:r>
              <a:rPr/>
              <a:t> </a:t>
            </a:r>
            <a:r>
              <a:rPr/>
              <a:t>The</a:t>
            </a:r>
            <a:r>
              <a:rPr/>
              <a:t> </a:t>
            </a:r>
            <a:r>
              <a:rPr/>
              <a:t>cohort</a:t>
            </a:r>
            <a:r>
              <a:rPr/>
              <a:t> </a:t>
            </a:r>
            <a:r>
              <a:rPr/>
              <a:t>design</a:t>
            </a:r>
            <a:r>
              <a:rPr/>
              <a:t> </a:t>
            </a:r>
            <a:r>
              <a:rPr/>
              <a:t>makes</a:t>
            </a:r>
            <a:r>
              <a:rPr/>
              <a:t> </a:t>
            </a:r>
            <a:r>
              <a:rPr/>
              <a:t>it</a:t>
            </a:r>
            <a:r>
              <a:rPr/>
              <a:t> </a:t>
            </a:r>
            <a:r>
              <a:rPr/>
              <a:t>easy</a:t>
            </a:r>
            <a:r>
              <a:rPr/>
              <a:t> </a:t>
            </a:r>
            <a:r>
              <a:rPr/>
              <a:t>to</a:t>
            </a:r>
            <a:r>
              <a:rPr/>
              <a:t> </a:t>
            </a:r>
            <a:r>
              <a:rPr/>
              <a:t>collect</a:t>
            </a:r>
            <a:r>
              <a:rPr/>
              <a:t> </a:t>
            </a:r>
            <a:r>
              <a:rPr/>
              <a:t>data</a:t>
            </a:r>
            <a:r>
              <a:rPr/>
              <a:t> </a:t>
            </a:r>
            <a:r>
              <a:rPr/>
              <a:t>at</a:t>
            </a:r>
            <a:r>
              <a:rPr/>
              <a:t> </a:t>
            </a:r>
            <a:r>
              <a:rPr/>
              <a:t>multiple</a:t>
            </a:r>
            <a:r>
              <a:rPr/>
              <a:t> </a:t>
            </a:r>
            <a:r>
              <a:rPr/>
              <a:t>time</a:t>
            </a:r>
            <a:r>
              <a:rPr/>
              <a:t> </a:t>
            </a:r>
            <a:r>
              <a:rPr/>
              <a:t>points</a:t>
            </a:r>
            <a:r>
              <a:rPr/>
              <a:t> </a:t>
            </a:r>
            <a:r>
              <a:rPr/>
              <a:t>(e.g.,</a:t>
            </a:r>
            <a:r>
              <a:rPr/>
              <a:t> </a:t>
            </a:r>
            <a:r>
              <a:rPr/>
              <a:t>a</a:t>
            </a:r>
            <a:r>
              <a:rPr/>
              <a:t> </a:t>
            </a:r>
            <a:r>
              <a:rPr/>
              <a:t>longitudinal</a:t>
            </a:r>
            <a:r>
              <a:rPr/>
              <a:t> </a:t>
            </a:r>
            <a:r>
              <a:rPr/>
              <a:t>design)</a:t>
            </a:r>
            <a:r>
              <a:rPr/>
              <a:t> </a:t>
            </a:r>
            <a:r>
              <a:rPr/>
              <a:t>to</a:t>
            </a:r>
            <a:r>
              <a:rPr/>
              <a:t> </a:t>
            </a:r>
            <a:r>
              <a:rPr/>
              <a:t>evaluate</a:t>
            </a:r>
            <a:r>
              <a:rPr/>
              <a:t> </a:t>
            </a:r>
            <a:r>
              <a:rPr/>
              <a:t>short</a:t>
            </a:r>
            <a:r>
              <a:rPr/>
              <a:t> </a:t>
            </a:r>
            <a:r>
              <a:rPr/>
              <a:t>and</a:t>
            </a:r>
            <a:r>
              <a:rPr/>
              <a:t> </a:t>
            </a:r>
            <a:r>
              <a:rPr/>
              <a:t>long</a:t>
            </a:r>
            <a:r>
              <a:rPr/>
              <a:t> </a:t>
            </a:r>
            <a:r>
              <a:rPr/>
              <a:t>term</a:t>
            </a:r>
            <a:r>
              <a:rPr/>
              <a:t> </a:t>
            </a:r>
            <a:r>
              <a:rPr/>
              <a:t>effects</a:t>
            </a:r>
            <a:r>
              <a:rPr/>
              <a:t> </a:t>
            </a:r>
            <a:r>
              <a:rPr/>
              <a:t>of</a:t>
            </a:r>
            <a:r>
              <a:rPr/>
              <a:t> </a:t>
            </a:r>
            <a:r>
              <a:rPr/>
              <a:t>an</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data</a:t>
            </a:r>
            <a:r>
              <a:rPr/>
              <a:t> </a:t>
            </a:r>
            <a:r>
              <a:rPr/>
              <a:t>set</a:t>
            </a:r>
            <a:r>
              <a:rPr/>
              <a:t> </a:t>
            </a:r>
            <a:r>
              <a:rPr/>
              <a:t>has</a:t>
            </a:r>
            <a:r>
              <a:rPr/>
              <a:t> </a:t>
            </a:r>
            <a:r>
              <a:rPr/>
              <a:t>already</a:t>
            </a:r>
            <a:r>
              <a:rPr/>
              <a:t> </a:t>
            </a:r>
            <a:r>
              <a:rPr/>
              <a:t>been</a:t>
            </a:r>
            <a:r>
              <a:rPr/>
              <a:t> </a:t>
            </a:r>
            <a:r>
              <a:rPr/>
              <a:t>analyzed,</a:t>
            </a:r>
            <a:r>
              <a:rPr/>
              <a:t> </a:t>
            </a:r>
            <a:r>
              <a:rPr/>
              <a:t>is</a:t>
            </a:r>
            <a:r>
              <a:rPr/>
              <a:t> </a:t>
            </a:r>
            <a:r>
              <a:rPr/>
              <a:t>there</a:t>
            </a:r>
            <a:r>
              <a:rPr/>
              <a:t> </a:t>
            </a:r>
            <a:r>
              <a:rPr/>
              <a:t>really</a:t>
            </a:r>
            <a:r>
              <a:rPr/>
              <a:t> </a:t>
            </a:r>
            <a:r>
              <a:rPr/>
              <a:t>anything</a:t>
            </a:r>
            <a:r>
              <a:rPr/>
              <a:t> </a:t>
            </a:r>
            <a:r>
              <a:rPr/>
              <a:t>else</a:t>
            </a:r>
            <a:r>
              <a:rPr/>
              <a:t> </a:t>
            </a:r>
            <a:r>
              <a:rPr/>
              <a:t>you</a:t>
            </a:r>
            <a:r>
              <a:rPr/>
              <a:t> </a:t>
            </a:r>
            <a:r>
              <a:rPr/>
              <a:t>can</a:t>
            </a:r>
            <a:r>
              <a:rPr/>
              <a:t> </a:t>
            </a:r>
            <a:r>
              <a:rPr/>
              <a:t>do?</a:t>
            </a:r>
            <a:r>
              <a:rPr/>
              <a:t> </a:t>
            </a:r>
            <a:r>
              <a:rPr/>
              <a:t>Well,</a:t>
            </a:r>
            <a:r>
              <a:rPr/>
              <a:t> </a:t>
            </a:r>
            <a:r>
              <a:rPr/>
              <a:t>yes,</a:t>
            </a:r>
            <a:r>
              <a:rPr/>
              <a:t> </a:t>
            </a:r>
            <a:r>
              <a:rPr/>
              <a:t>but</a:t>
            </a:r>
            <a:r>
              <a:rPr/>
              <a:t> </a:t>
            </a:r>
            <a:r>
              <a:rPr/>
              <a:t>you</a:t>
            </a:r>
            <a:r>
              <a:rPr/>
              <a:t> </a:t>
            </a:r>
            <a:r>
              <a:rPr/>
              <a:t>have</a:t>
            </a:r>
            <a:r>
              <a:rPr/>
              <a:t> </a:t>
            </a:r>
            <a:r>
              <a:rPr/>
              <a:t>to</a:t>
            </a:r>
            <a:r>
              <a:rPr/>
              <a:t> </a:t>
            </a:r>
            <a:r>
              <a:rPr/>
              <a:t>live</a:t>
            </a:r>
            <a:r>
              <a:rPr/>
              <a:t> </a:t>
            </a:r>
            <a:r>
              <a:rPr/>
              <a:t>with</a:t>
            </a:r>
            <a:r>
              <a:rPr/>
              <a:t> </a:t>
            </a:r>
            <a:r>
              <a:rPr/>
              <a:t>the</a:t>
            </a:r>
            <a:r>
              <a:rPr/>
              <a:t> </a:t>
            </a:r>
            <a:r>
              <a:rPr/>
              <a:t>fact</a:t>
            </a:r>
            <a:r>
              <a:rPr/>
              <a:t> </a:t>
            </a:r>
            <a:r>
              <a:rPr/>
              <a:t>that</a:t>
            </a:r>
            <a:r>
              <a:rPr/>
              <a:t> </a:t>
            </a:r>
            <a:r>
              <a:rPr/>
              <a:t>the</a:t>
            </a:r>
            <a:r>
              <a:rPr/>
              <a:t> </a:t>
            </a:r>
            <a:r>
              <a:rPr/>
              <a:t>researchers</a:t>
            </a:r>
            <a:r>
              <a:rPr/>
              <a:t> </a:t>
            </a:r>
            <a:r>
              <a:rPr/>
              <a:t>have</a:t>
            </a:r>
            <a:r>
              <a:rPr/>
              <a:t> </a:t>
            </a:r>
            <a:r>
              <a:rPr/>
              <a:t>already</a:t>
            </a:r>
            <a:r>
              <a:rPr/>
              <a:t> </a:t>
            </a:r>
            <a:r>
              <a:rPr/>
              <a:t>selected</a:t>
            </a:r>
            <a:r>
              <a:rPr/>
              <a:t> </a:t>
            </a:r>
            <a:r>
              <a:rPr/>
              <a:t>and</a:t>
            </a:r>
            <a:r>
              <a:rPr/>
              <a:t> </a:t>
            </a:r>
            <a:r>
              <a:rPr/>
              <a:t>analyzed</a:t>
            </a:r>
            <a:r>
              <a:rPr/>
              <a:t> </a:t>
            </a:r>
            <a:r>
              <a:rPr/>
              <a:t>the</a:t>
            </a:r>
            <a:r>
              <a:rPr/>
              <a:t> </a:t>
            </a:r>
            <a:r>
              <a:rPr/>
              <a:t>most</a:t>
            </a:r>
            <a:r>
              <a:rPr/>
              <a:t> </a:t>
            </a:r>
            <a:r>
              <a:rPr/>
              <a:t>interesting</a:t>
            </a:r>
            <a:r>
              <a:rPr/>
              <a:t> </a:t>
            </a:r>
            <a:r>
              <a:rPr/>
              <a:t>parts</a:t>
            </a:r>
            <a:r>
              <a:rPr/>
              <a:t> </a:t>
            </a:r>
            <a:r>
              <a:rPr/>
              <a:t>of</a:t>
            </a:r>
            <a:r>
              <a:rPr/>
              <a:t> </a:t>
            </a:r>
            <a:r>
              <a:rPr/>
              <a:t>the</a:t>
            </a:r>
            <a:r>
              <a:rPr/>
              <a:t> </a:t>
            </a:r>
            <a:r>
              <a:rPr/>
              <a:t>data.</a:t>
            </a:r>
            <a:r>
              <a:rPr/>
              <a:t> </a:t>
            </a:r>
            <a:r>
              <a:rPr/>
              <a:t>So</a:t>
            </a:r>
            <a:r>
              <a:rPr/>
              <a:t> </a:t>
            </a:r>
            <a:r>
              <a:rPr/>
              <a:t>you</a:t>
            </a:r>
            <a:r>
              <a:rPr/>
              <a:t> </a:t>
            </a:r>
            <a:r>
              <a:rPr/>
              <a:t>are</a:t>
            </a:r>
            <a:r>
              <a:rPr/>
              <a:t> </a:t>
            </a:r>
            <a:r>
              <a:rPr/>
              <a:t>like</a:t>
            </a:r>
            <a:r>
              <a:rPr/>
              <a:t> </a:t>
            </a:r>
            <a:r>
              <a:rPr/>
              <a:t>the</a:t>
            </a:r>
            <a:r>
              <a:rPr/>
              <a:t> </a:t>
            </a:r>
            <a:r>
              <a:rPr/>
              <a:t>last</a:t>
            </a:r>
            <a:r>
              <a:rPr/>
              <a:t> </a:t>
            </a:r>
            <a:r>
              <a:rPr/>
              <a:t>person</a:t>
            </a:r>
            <a:r>
              <a:rPr/>
              <a:t> </a:t>
            </a:r>
            <a:r>
              <a:rPr/>
              <a:t>in</a:t>
            </a:r>
            <a:r>
              <a:rPr/>
              <a:t> </a:t>
            </a:r>
            <a:r>
              <a:rPr/>
              <a:t>line</a:t>
            </a:r>
            <a:r>
              <a:rPr/>
              <a:t> </a:t>
            </a:r>
            <a:r>
              <a:rPr/>
              <a:t>at</a:t>
            </a:r>
            <a:r>
              <a:rPr/>
              <a:t> </a:t>
            </a:r>
            <a:r>
              <a:rPr/>
              <a:t>a</a:t>
            </a:r>
            <a:r>
              <a:rPr/>
              <a:t> </a:t>
            </a:r>
            <a:r>
              <a:rPr/>
              <a:t>pot-luck</a:t>
            </a:r>
            <a:r>
              <a:rPr/>
              <a:t> </a:t>
            </a:r>
            <a:r>
              <a:rPr/>
              <a:t>buffet.</a:t>
            </a:r>
            <a:r>
              <a:rPr/>
              <a:t> </a:t>
            </a:r>
            <a:r>
              <a:rPr/>
              <a:t>The</a:t>
            </a:r>
            <a:r>
              <a:rPr/>
              <a:t> </a:t>
            </a:r>
            <a:r>
              <a:rPr/>
              <a:t>Swedish</a:t>
            </a:r>
            <a:r>
              <a:rPr/>
              <a:t> </a:t>
            </a:r>
            <a:r>
              <a:rPr/>
              <a:t>meatballs</a:t>
            </a:r>
            <a:r>
              <a:rPr/>
              <a:t> </a:t>
            </a:r>
            <a:r>
              <a:rPr/>
              <a:t>and</a:t>
            </a:r>
            <a:r>
              <a:rPr/>
              <a:t> </a:t>
            </a:r>
            <a:r>
              <a:rPr/>
              <a:t>the</a:t>
            </a:r>
            <a:r>
              <a:rPr/>
              <a:t> </a:t>
            </a:r>
            <a:r>
              <a:rPr/>
              <a:t>apple</a:t>
            </a:r>
            <a:r>
              <a:rPr/>
              <a:t> </a:t>
            </a:r>
            <a:r>
              <a:rPr/>
              <a:t>cobbler</a:t>
            </a:r>
            <a:r>
              <a:rPr/>
              <a:t> </a:t>
            </a:r>
            <a:r>
              <a:rPr/>
              <a:t>are</a:t>
            </a:r>
            <a:r>
              <a:rPr/>
              <a:t> </a:t>
            </a:r>
            <a:r>
              <a:rPr/>
              <a:t>already</a:t>
            </a:r>
            <a:r>
              <a:rPr/>
              <a:t> </a:t>
            </a:r>
            <a:r>
              <a:rPr/>
              <a:t>gone</a:t>
            </a:r>
            <a:r>
              <a:rPr/>
              <a:t> </a:t>
            </a:r>
            <a:r>
              <a:rPr/>
              <a:t>and</a:t>
            </a:r>
            <a:r>
              <a:rPr/>
              <a:t> </a:t>
            </a:r>
            <a:r>
              <a:rPr/>
              <a:t>you’re</a:t>
            </a:r>
            <a:r>
              <a:rPr/>
              <a:t> </a:t>
            </a:r>
            <a:r>
              <a:rPr/>
              <a:t>left</a:t>
            </a:r>
            <a:r>
              <a:rPr/>
              <a:t> </a:t>
            </a:r>
            <a:r>
              <a:rPr/>
              <a:t>with</a:t>
            </a:r>
            <a:r>
              <a:rPr/>
              <a:t> </a:t>
            </a:r>
            <a:r>
              <a:rPr/>
              <a:t>the</a:t>
            </a:r>
            <a:r>
              <a:rPr/>
              <a:t> </a:t>
            </a:r>
            <a:r>
              <a:rPr/>
              <a:t>kale</a:t>
            </a:r>
            <a:r>
              <a:rPr/>
              <a:t> </a:t>
            </a:r>
            <a:r>
              <a:rPr/>
              <a:t>salad</a:t>
            </a:r>
            <a:r>
              <a:rPr/>
              <a:t> </a:t>
            </a:r>
            <a:r>
              <a:rPr/>
              <a:t>and</a:t>
            </a:r>
            <a:r>
              <a:rPr/>
              <a:t> </a:t>
            </a:r>
            <a:r>
              <a:rPr/>
              <a:t>the</a:t>
            </a:r>
            <a:r>
              <a:rPr/>
              <a:t> </a:t>
            </a:r>
            <a:r>
              <a:rPr/>
              <a:t>creamed</a:t>
            </a:r>
            <a:r>
              <a:rPr/>
              <a:t> </a:t>
            </a:r>
            <a:r>
              <a:rPr/>
              <a:t>spinach.</a:t>
            </a:r>
          </a:p>
          <a:p>
            <a:pPr lvl="0" marL="0" indent="0">
              <a:buNone/>
            </a:pPr>
          </a:p>
          <a:p>
            <a:pPr lvl="0" marL="0" indent="0">
              <a:buNone/>
            </a:pPr>
            <a:r>
              <a:rPr/>
              <a:t>Don’t</a:t>
            </a:r>
            <a:r>
              <a:rPr/>
              <a:t> </a:t>
            </a:r>
            <a:r>
              <a:rPr/>
              <a:t>fret,</a:t>
            </a:r>
            <a:r>
              <a:rPr/>
              <a:t> </a:t>
            </a:r>
            <a:r>
              <a:rPr/>
              <a:t>though.</a:t>
            </a:r>
            <a:r>
              <a:rPr/>
              <a:t> </a:t>
            </a:r>
            <a:r>
              <a:rPr/>
              <a:t>Many</a:t>
            </a:r>
            <a:r>
              <a:rPr/>
              <a:t> </a:t>
            </a:r>
            <a:r>
              <a:rPr/>
              <a:t>researchers</a:t>
            </a:r>
            <a:r>
              <a:rPr/>
              <a:t> </a:t>
            </a:r>
            <a:r>
              <a:rPr/>
              <a:t>collect</a:t>
            </a:r>
            <a:r>
              <a:rPr/>
              <a:t> </a:t>
            </a:r>
            <a:r>
              <a:rPr/>
              <a:t>more</a:t>
            </a:r>
            <a:r>
              <a:rPr/>
              <a:t> </a:t>
            </a:r>
            <a:r>
              <a:rPr/>
              <a:t>data</a:t>
            </a:r>
            <a:r>
              <a:rPr/>
              <a:t> </a:t>
            </a:r>
            <a:r>
              <a:rPr/>
              <a:t>than</a:t>
            </a:r>
            <a:r>
              <a:rPr/>
              <a:t> </a:t>
            </a:r>
            <a:r>
              <a:rPr/>
              <a:t>what</a:t>
            </a:r>
            <a:r>
              <a:rPr/>
              <a:t> </a:t>
            </a:r>
            <a:r>
              <a:rPr/>
              <a:t>they</a:t>
            </a:r>
            <a:r>
              <a:rPr/>
              <a:t> </a:t>
            </a:r>
            <a:r>
              <a:rPr/>
              <a:t>strictly</a:t>
            </a:r>
            <a:r>
              <a:rPr/>
              <a:t> </a:t>
            </a:r>
            <a:r>
              <a:rPr/>
              <a:t>need</a:t>
            </a:r>
            <a:r>
              <a:rPr/>
              <a:t> </a:t>
            </a:r>
            <a:r>
              <a:rPr/>
              <a:t>for</a:t>
            </a:r>
            <a:r>
              <a:rPr/>
              <a:t> </a:t>
            </a:r>
            <a:r>
              <a:rPr/>
              <a:t>their</a:t>
            </a:r>
            <a:r>
              <a:rPr/>
              <a:t> </a:t>
            </a:r>
            <a:r>
              <a:rPr/>
              <a:t>own</a:t>
            </a:r>
            <a:r>
              <a:rPr/>
              <a:t> </a:t>
            </a:r>
            <a:r>
              <a:rPr/>
              <a:t>purposes.</a:t>
            </a:r>
          </a:p>
          <a:p>
            <a:pPr lvl="0" marL="0" indent="0">
              <a:buNone/>
            </a:pPr>
          </a:p>
          <a:p>
            <a:pPr lvl="0" marL="0" indent="0">
              <a:buNone/>
            </a:pPr>
            <a:r>
              <a:rPr/>
              <a:t>You</a:t>
            </a:r>
            <a:r>
              <a:rPr/>
              <a:t> </a:t>
            </a:r>
            <a:r>
              <a:rPr/>
              <a:t>do</a:t>
            </a:r>
            <a:r>
              <a:rPr/>
              <a:t> </a:t>
            </a:r>
            <a:r>
              <a:rPr/>
              <a:t>need,</a:t>
            </a:r>
            <a:r>
              <a:rPr/>
              <a:t> </a:t>
            </a:r>
            <a:r>
              <a:rPr/>
              <a:t>as</a:t>
            </a:r>
            <a:r>
              <a:rPr/>
              <a:t> </a:t>
            </a:r>
            <a:r>
              <a:rPr/>
              <a:t>the</a:t>
            </a:r>
            <a:r>
              <a:rPr/>
              <a:t> </a:t>
            </a:r>
            <a:r>
              <a:rPr/>
              <a:t>Apple</a:t>
            </a:r>
            <a:r>
              <a:rPr/>
              <a:t> </a:t>
            </a:r>
            <a:r>
              <a:rPr/>
              <a:t>slogan</a:t>
            </a:r>
            <a:r>
              <a:rPr/>
              <a:t> </a:t>
            </a:r>
            <a:r>
              <a:rPr/>
              <a:t>says</a:t>
            </a:r>
            <a:r>
              <a:rPr/>
              <a:t> </a:t>
            </a:r>
            <a:r>
              <a:rPr/>
              <a:t>to</a:t>
            </a:r>
            <a:r>
              <a:rPr/>
              <a:t> </a:t>
            </a:r>
            <a:r>
              <a:rPr/>
              <a:t>“</a:t>
            </a:r>
            <a:r>
              <a:rPr/>
              <a:t>Think</a:t>
            </a:r>
            <a:r>
              <a:rPr/>
              <a:t> </a:t>
            </a:r>
            <a:r>
              <a:rPr/>
              <a:t>different.</a:t>
            </a:r>
            <a:r>
              <a:rPr/>
              <a:t>”</a:t>
            </a:r>
          </a:p>
          <a:p>
            <a:pPr lvl="0" marL="0" indent="0">
              <a:buNone/>
            </a:pPr>
          </a:p>
          <a:p>
            <a:pPr lvl="0" marL="0" indent="0">
              <a:buNone/>
            </a:pPr>
            <a:r>
              <a:rPr/>
              <a:t>You</a:t>
            </a:r>
            <a:r>
              <a:rPr/>
              <a:t> </a:t>
            </a:r>
            <a:r>
              <a:rPr/>
              <a:t>might</a:t>
            </a:r>
            <a:r>
              <a:rPr/>
              <a:t> </a:t>
            </a:r>
            <a:r>
              <a:rPr/>
              <a:t>look</a:t>
            </a:r>
            <a:r>
              <a:rPr/>
              <a:t> </a:t>
            </a:r>
            <a:r>
              <a:rPr/>
              <a:t>at</a:t>
            </a:r>
            <a:r>
              <a:rPr/>
              <a:t> </a:t>
            </a:r>
            <a:r>
              <a:rPr/>
              <a:t>different</a:t>
            </a:r>
            <a:r>
              <a:rPr/>
              <a:t> </a:t>
            </a:r>
            <a:r>
              <a:rPr/>
              <a:t>outcomes</a:t>
            </a:r>
            <a:r>
              <a:rPr/>
              <a:t> </a:t>
            </a:r>
            <a:r>
              <a:rPr/>
              <a:t>or</a:t>
            </a:r>
            <a:r>
              <a:rPr/>
              <a:t> </a:t>
            </a:r>
            <a:r>
              <a:rPr/>
              <a:t>different</a:t>
            </a:r>
            <a:r>
              <a:rPr/>
              <a:t> </a:t>
            </a:r>
            <a:r>
              <a:rPr/>
              <a:t>exposure</a:t>
            </a:r>
            <a:r>
              <a:rPr/>
              <a:t> </a:t>
            </a:r>
            <a:r>
              <a:rPr/>
              <a:t>variables</a:t>
            </a:r>
            <a:r>
              <a:rPr/>
              <a:t> </a:t>
            </a:r>
            <a:r>
              <a:rPr/>
              <a:t>that</a:t>
            </a:r>
            <a:r>
              <a:rPr/>
              <a:t> </a:t>
            </a:r>
            <a:r>
              <a:rPr/>
              <a:t>address</a:t>
            </a:r>
            <a:r>
              <a:rPr/>
              <a:t> </a:t>
            </a:r>
            <a:r>
              <a:rPr/>
              <a:t>the</a:t>
            </a:r>
            <a:r>
              <a:rPr/>
              <a:t> </a:t>
            </a:r>
            <a:r>
              <a:rPr/>
              <a:t>same</a:t>
            </a:r>
            <a:r>
              <a:rPr/>
              <a:t> </a:t>
            </a:r>
            <a:r>
              <a:rPr/>
              <a:t>general</a:t>
            </a:r>
            <a:r>
              <a:rPr/>
              <a:t> </a:t>
            </a:r>
            <a:r>
              <a:rPr/>
              <a:t>hypotheses.</a:t>
            </a:r>
            <a:r>
              <a:rPr/>
              <a:t> </a:t>
            </a:r>
            <a:r>
              <a:rPr/>
              <a:t>You</a:t>
            </a:r>
            <a:r>
              <a:rPr/>
              <a:t> </a:t>
            </a:r>
            <a:r>
              <a:rPr/>
              <a:t>could</a:t>
            </a:r>
            <a:r>
              <a:rPr/>
              <a:t> </a:t>
            </a:r>
            <a:r>
              <a:rPr/>
              <a:t>develop</a:t>
            </a:r>
            <a:r>
              <a:rPr/>
              <a:t> </a:t>
            </a:r>
            <a:r>
              <a:rPr/>
              <a:t>hypotheses</a:t>
            </a:r>
            <a:r>
              <a:rPr/>
              <a:t> </a:t>
            </a:r>
            <a:r>
              <a:rPr/>
              <a:t>involving</a:t>
            </a:r>
            <a:r>
              <a:rPr/>
              <a:t> </a:t>
            </a:r>
            <a:r>
              <a:rPr/>
              <a:t>new</a:t>
            </a:r>
            <a:r>
              <a:rPr/>
              <a:t> </a:t>
            </a:r>
            <a:r>
              <a:rPr/>
              <a:t>and</a:t>
            </a:r>
            <a:r>
              <a:rPr/>
              <a:t> </a:t>
            </a:r>
            <a:r>
              <a:rPr/>
              <a:t>untested</a:t>
            </a:r>
            <a:r>
              <a:rPr/>
              <a:t> </a:t>
            </a:r>
            <a:r>
              <a:rPr/>
              <a:t>relationships.</a:t>
            </a:r>
            <a:r>
              <a:rPr/>
              <a:t> </a:t>
            </a:r>
            <a:r>
              <a:rPr/>
              <a:t>You</a:t>
            </a:r>
            <a:r>
              <a:rPr/>
              <a:t> </a:t>
            </a:r>
            <a:r>
              <a:rPr/>
              <a:t>might</a:t>
            </a:r>
            <a:r>
              <a:rPr/>
              <a:t> </a:t>
            </a:r>
            <a:r>
              <a:rPr/>
              <a:t>be</a:t>
            </a:r>
            <a:r>
              <a:rPr/>
              <a:t> </a:t>
            </a:r>
            <a:r>
              <a:rPr/>
              <a:t>interested</a:t>
            </a:r>
            <a:r>
              <a:rPr/>
              <a:t> </a:t>
            </a:r>
            <a:r>
              <a:rPr/>
              <a:t>in</a:t>
            </a:r>
            <a:r>
              <a:rPr/>
              <a:t> </a:t>
            </a:r>
            <a:r>
              <a:rPr/>
              <a:t>a</a:t>
            </a:r>
            <a:r>
              <a:rPr/>
              <a:t> </a:t>
            </a:r>
            <a:r>
              <a:rPr/>
              <a:t>particular</a:t>
            </a:r>
            <a:r>
              <a:rPr/>
              <a:t> </a:t>
            </a:r>
            <a:r>
              <a:rPr/>
              <a:t>demographic</a:t>
            </a:r>
            <a:r>
              <a:rPr/>
              <a:t> </a:t>
            </a:r>
            <a:r>
              <a:rPr/>
              <a:t>subgroup.</a:t>
            </a:r>
            <a:r>
              <a:rPr/>
              <a:t> </a:t>
            </a:r>
            <a:r>
              <a:rPr/>
              <a:t>Or</a:t>
            </a:r>
            <a:r>
              <a:rPr/>
              <a:t> </a:t>
            </a:r>
            <a:r>
              <a:rPr/>
              <a:t>finally,</a:t>
            </a:r>
            <a:r>
              <a:rPr/>
              <a:t> </a:t>
            </a:r>
            <a:r>
              <a:rPr/>
              <a:t>you</a:t>
            </a:r>
            <a:r>
              <a:rPr/>
              <a:t> </a:t>
            </a:r>
            <a:r>
              <a:rPr/>
              <a:t>might</a:t>
            </a:r>
            <a:r>
              <a:rPr/>
              <a:t> </a:t>
            </a:r>
            <a:r>
              <a:rPr/>
              <a:t>test</a:t>
            </a:r>
            <a:r>
              <a:rPr/>
              <a:t> </a:t>
            </a:r>
            <a:r>
              <a:rPr/>
              <a:t>the</a:t>
            </a:r>
            <a:r>
              <a:rPr/>
              <a:t> </a:t>
            </a:r>
            <a:r>
              <a:rPr/>
              <a:t>same</a:t>
            </a:r>
            <a:r>
              <a:rPr/>
              <a:t> </a:t>
            </a:r>
            <a:r>
              <a:rPr/>
              <a:t>things</a:t>
            </a:r>
            <a:r>
              <a:rPr/>
              <a:t> </a:t>
            </a:r>
            <a:r>
              <a:rPr/>
              <a:t>that</a:t>
            </a:r>
            <a:r>
              <a:rPr/>
              <a:t> </a:t>
            </a:r>
            <a:r>
              <a:rPr/>
              <a:t>original</a:t>
            </a:r>
            <a:r>
              <a:rPr/>
              <a:t> </a:t>
            </a:r>
            <a:r>
              <a:rPr/>
              <a:t>researchers</a:t>
            </a:r>
            <a:r>
              <a:rPr/>
              <a:t> </a:t>
            </a:r>
            <a:r>
              <a:rPr/>
              <a:t>tested</a:t>
            </a:r>
            <a:r>
              <a:rPr/>
              <a:t> </a:t>
            </a:r>
            <a:r>
              <a:rPr/>
              <a:t>using</a:t>
            </a:r>
            <a:r>
              <a:rPr/>
              <a:t> </a:t>
            </a:r>
            <a:r>
              <a:rPr/>
              <a:t>more</a:t>
            </a:r>
            <a:r>
              <a:rPr/>
              <a:t> </a:t>
            </a:r>
            <a:r>
              <a:rPr/>
              <a:t>or</a:t>
            </a:r>
            <a:r>
              <a:rPr/>
              <a:t> </a:t>
            </a:r>
            <a:r>
              <a:rPr/>
              <a:t>less</a:t>
            </a:r>
            <a:r>
              <a:rPr/>
              <a:t> </a:t>
            </a:r>
            <a:r>
              <a:rPr/>
              <a:t>the</a:t>
            </a:r>
            <a:r>
              <a:rPr/>
              <a:t> </a:t>
            </a:r>
            <a:r>
              <a:rPr/>
              <a:t>same</a:t>
            </a:r>
            <a:r>
              <a:rPr/>
              <a:t> </a:t>
            </a:r>
            <a:r>
              <a:rPr/>
              <a:t>variables,</a:t>
            </a:r>
            <a:r>
              <a:rPr/>
              <a:t> </a:t>
            </a:r>
            <a:r>
              <a:rPr/>
              <a:t>but</a:t>
            </a:r>
            <a:r>
              <a:rPr/>
              <a:t> </a:t>
            </a:r>
            <a:r>
              <a:rPr/>
              <a:t>you</a:t>
            </a:r>
            <a:r>
              <a:rPr/>
              <a:t> </a:t>
            </a:r>
            <a:r>
              <a:rPr/>
              <a:t>might</a:t>
            </a:r>
            <a:r>
              <a:rPr/>
              <a:t> </a:t>
            </a:r>
            <a:r>
              <a:rPr/>
              <a:t>apply</a:t>
            </a:r>
            <a:r>
              <a:rPr/>
              <a:t> </a:t>
            </a:r>
            <a:r>
              <a:rPr/>
              <a:t>a</a:t>
            </a:r>
            <a:r>
              <a:rPr/>
              <a:t> </a:t>
            </a:r>
            <a:r>
              <a:rPr/>
              <a:t>new</a:t>
            </a:r>
            <a:r>
              <a:rPr/>
              <a:t> </a:t>
            </a:r>
            <a:r>
              <a:rPr/>
              <a:t>and</a:t>
            </a:r>
            <a:r>
              <a:rPr/>
              <a:t> </a:t>
            </a:r>
            <a:r>
              <a:rPr/>
              <a:t>different</a:t>
            </a:r>
            <a:r>
              <a:rPr/>
              <a:t> </a:t>
            </a:r>
            <a:r>
              <a:rPr/>
              <a:t>analysis</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case</a:t>
            </a:r>
            <a:r>
              <a:rPr/>
              <a:t> </a:t>
            </a:r>
            <a:r>
              <a:rPr/>
              <a:t>control</a:t>
            </a:r>
            <a:r>
              <a:rPr/>
              <a:t> </a:t>
            </a:r>
            <a:r>
              <a:rPr/>
              <a:t>design,</a:t>
            </a:r>
            <a:r>
              <a:rPr/>
              <a:t> </a:t>
            </a:r>
            <a:r>
              <a:rPr/>
              <a:t>the</a:t>
            </a:r>
            <a:r>
              <a:rPr/>
              <a:t> </a:t>
            </a:r>
            <a:r>
              <a:rPr/>
              <a:t>cases</a:t>
            </a:r>
            <a:r>
              <a:rPr/>
              <a:t> </a:t>
            </a:r>
            <a:r>
              <a:rPr/>
              <a:t>are</a:t>
            </a:r>
            <a:r>
              <a:rPr/>
              <a:t> </a:t>
            </a:r>
            <a:r>
              <a:rPr/>
              <a:t>defined</a:t>
            </a:r>
            <a:r>
              <a:rPr/>
              <a:t> </a:t>
            </a:r>
            <a:r>
              <a:rPr/>
              <a:t>by</a:t>
            </a:r>
            <a:r>
              <a:rPr/>
              <a:t> </a:t>
            </a:r>
            <a:r>
              <a:rPr/>
              <a:t>the</a:t>
            </a:r>
            <a:r>
              <a:rPr/>
              <a:t> </a:t>
            </a:r>
            <a:r>
              <a:rPr/>
              <a:t>outcome</a:t>
            </a:r>
            <a:r>
              <a:rPr/>
              <a:t> </a:t>
            </a:r>
            <a:r>
              <a:rPr/>
              <a:t>measure.</a:t>
            </a:r>
            <a:r>
              <a:rPr/>
              <a:t> </a:t>
            </a:r>
            <a:r>
              <a:rPr/>
              <a:t>Did</a:t>
            </a:r>
            <a:r>
              <a:rPr/>
              <a:t> </a:t>
            </a:r>
            <a:r>
              <a:rPr/>
              <a:t>someone</a:t>
            </a:r>
            <a:r>
              <a:rPr/>
              <a:t> </a:t>
            </a:r>
            <a:r>
              <a:rPr/>
              <a:t>have</a:t>
            </a:r>
            <a:r>
              <a:rPr/>
              <a:t> </a:t>
            </a:r>
            <a:r>
              <a:rPr/>
              <a:t>a</a:t>
            </a:r>
            <a:r>
              <a:rPr/>
              <a:t> </a:t>
            </a:r>
            <a:r>
              <a:rPr/>
              <a:t>certain</a:t>
            </a:r>
            <a:r>
              <a:rPr/>
              <a:t> </a:t>
            </a:r>
            <a:r>
              <a:rPr/>
              <a:t>disease</a:t>
            </a:r>
            <a:r>
              <a:rPr/>
              <a:t> </a:t>
            </a:r>
            <a:r>
              <a:rPr/>
              <a:t>or</a:t>
            </a:r>
            <a:r>
              <a:rPr/>
              <a:t> </a:t>
            </a:r>
            <a:r>
              <a:rPr/>
              <a:t>experience</a:t>
            </a:r>
            <a:r>
              <a:rPr/>
              <a:t> </a:t>
            </a:r>
            <a:r>
              <a:rPr/>
              <a:t>a</a:t>
            </a:r>
            <a:r>
              <a:rPr/>
              <a:t> </a:t>
            </a:r>
            <a:r>
              <a:rPr/>
              <a:t>certain</a:t>
            </a:r>
            <a:r>
              <a:rPr/>
              <a:t> </a:t>
            </a:r>
            <a:r>
              <a:rPr/>
              <a:t>bad</a:t>
            </a:r>
            <a:r>
              <a:rPr/>
              <a:t> </a:t>
            </a:r>
            <a:r>
              <a:rPr/>
              <a:t>event?</a:t>
            </a:r>
            <a:r>
              <a:rPr/>
              <a:t> </a:t>
            </a:r>
            <a:r>
              <a:rPr/>
              <a:t>This</a:t>
            </a:r>
            <a:r>
              <a:rPr/>
              <a:t> </a:t>
            </a:r>
            <a:r>
              <a:rPr/>
              <a:t>might</a:t>
            </a:r>
            <a:r>
              <a:rPr/>
              <a:t> </a:t>
            </a:r>
            <a:r>
              <a:rPr/>
              <a:t>represent</a:t>
            </a:r>
            <a:r>
              <a:rPr/>
              <a:t> </a:t>
            </a:r>
            <a:r>
              <a:rPr/>
              <a:t>a</a:t>
            </a:r>
            <a:r>
              <a:rPr/>
              <a:t> </a:t>
            </a:r>
            <a:r>
              <a:rPr/>
              <a:t>diagnosis</a:t>
            </a:r>
            <a:r>
              <a:rPr/>
              <a:t> </a:t>
            </a:r>
            <a:r>
              <a:rPr/>
              <a:t>of</a:t>
            </a:r>
            <a:r>
              <a:rPr/>
              <a:t> </a:t>
            </a:r>
            <a:r>
              <a:rPr/>
              <a:t>cancer,</a:t>
            </a:r>
            <a:r>
              <a:rPr/>
              <a:t> </a:t>
            </a:r>
            <a:r>
              <a:rPr/>
              <a:t>or</a:t>
            </a:r>
            <a:r>
              <a:rPr/>
              <a:t> </a:t>
            </a:r>
            <a:r>
              <a:rPr/>
              <a:t>a</a:t>
            </a:r>
            <a:r>
              <a:rPr/>
              <a:t> </a:t>
            </a:r>
            <a:r>
              <a:rPr/>
              <a:t>heart</a:t>
            </a:r>
            <a:r>
              <a:rPr/>
              <a:t> </a:t>
            </a:r>
            <a:r>
              <a:rPr/>
              <a:t>attack,</a:t>
            </a:r>
            <a:r>
              <a:rPr/>
              <a:t> </a:t>
            </a:r>
            <a:r>
              <a:rPr/>
              <a:t>or</a:t>
            </a:r>
            <a:r>
              <a:rPr/>
              <a:t> </a:t>
            </a:r>
            <a:r>
              <a:rPr/>
              <a:t>suicide</a:t>
            </a:r>
            <a:r>
              <a:rPr/>
              <a:t> </a:t>
            </a:r>
            <a:r>
              <a:rPr/>
              <a:t>attempt.</a:t>
            </a:r>
          </a:p>
          <a:p>
            <a:pPr lvl="0" marL="0" indent="0">
              <a:buNone/>
            </a:pPr>
          </a:p>
          <a:p>
            <a:pPr lvl="0" marL="0" indent="0">
              <a:buNone/>
            </a:pPr>
            <a:r>
              <a:rPr/>
              <a:t>Look</a:t>
            </a:r>
            <a:r>
              <a:rPr/>
              <a:t> </a:t>
            </a:r>
            <a:r>
              <a:rPr/>
              <a:t>back</a:t>
            </a:r>
            <a:r>
              <a:rPr/>
              <a:t> </a:t>
            </a:r>
            <a:r>
              <a:rPr/>
              <a:t>at</a:t>
            </a:r>
            <a:r>
              <a:rPr/>
              <a:t> </a:t>
            </a:r>
            <a:r>
              <a:rPr/>
              <a:t>the</a:t>
            </a:r>
            <a:r>
              <a:rPr/>
              <a:t> </a:t>
            </a:r>
            <a:r>
              <a:rPr/>
              <a:t>history</a:t>
            </a:r>
            <a:r>
              <a:rPr/>
              <a:t> </a:t>
            </a:r>
            <a:r>
              <a:rPr/>
              <a:t>of</a:t>
            </a:r>
            <a:r>
              <a:rPr/>
              <a:t> </a:t>
            </a:r>
            <a:r>
              <a:rPr/>
              <a:t>that</a:t>
            </a:r>
            <a:r>
              <a:rPr/>
              <a:t> </a:t>
            </a:r>
            <a:r>
              <a:rPr/>
              <a:t>patient</a:t>
            </a:r>
            <a:r>
              <a:rPr/>
              <a:t> </a:t>
            </a:r>
            <a:r>
              <a:rPr/>
              <a:t>and</a:t>
            </a:r>
            <a:r>
              <a:rPr/>
              <a:t> </a:t>
            </a:r>
            <a:r>
              <a:rPr/>
              <a:t>see</a:t>
            </a:r>
            <a:r>
              <a:rPr/>
              <a:t> </a:t>
            </a:r>
            <a:r>
              <a:rPr/>
              <a:t>there</a:t>
            </a:r>
            <a:r>
              <a:rPr/>
              <a:t> </a:t>
            </a:r>
            <a:r>
              <a:rPr/>
              <a:t>is</a:t>
            </a:r>
            <a:r>
              <a:rPr/>
              <a:t> </a:t>
            </a:r>
            <a:r>
              <a:rPr/>
              <a:t>a</a:t>
            </a:r>
            <a:r>
              <a:rPr/>
              <a:t> </a:t>
            </a:r>
            <a:r>
              <a:rPr/>
              <a:t>common</a:t>
            </a:r>
            <a:r>
              <a:rPr/>
              <a:t> </a:t>
            </a:r>
            <a:r>
              <a:rPr/>
              <a:t>history</a:t>
            </a:r>
            <a:r>
              <a:rPr/>
              <a:t> </a:t>
            </a:r>
            <a:r>
              <a:rPr/>
              <a:t>that</a:t>
            </a:r>
            <a:r>
              <a:rPr/>
              <a:t> </a:t>
            </a:r>
            <a:r>
              <a:rPr/>
              <a:t>might</a:t>
            </a:r>
            <a:r>
              <a:rPr/>
              <a:t> </a:t>
            </a:r>
            <a:r>
              <a:rPr/>
              <a:t>identify</a:t>
            </a:r>
            <a:r>
              <a:rPr/>
              <a:t> </a:t>
            </a:r>
            <a:r>
              <a:rPr/>
              <a:t>risk</a:t>
            </a:r>
            <a:r>
              <a:rPr/>
              <a:t> </a:t>
            </a:r>
            <a:r>
              <a:rPr/>
              <a:t>factors</a:t>
            </a:r>
            <a:r>
              <a:rPr/>
              <a:t> </a:t>
            </a:r>
            <a:r>
              <a:rPr/>
              <a:t>that</a:t>
            </a:r>
            <a:r>
              <a:rPr/>
              <a:t> </a:t>
            </a:r>
            <a:r>
              <a:rPr/>
              <a:t>explain</a:t>
            </a:r>
            <a:r>
              <a:rPr/>
              <a:t> </a:t>
            </a:r>
            <a:r>
              <a:rPr/>
              <a:t>the</a:t>
            </a:r>
            <a:r>
              <a:rPr/>
              <a:t> </a:t>
            </a:r>
            <a:r>
              <a:rPr/>
              <a:t>event.</a:t>
            </a:r>
            <a:r>
              <a:rPr/>
              <a:t> </a:t>
            </a:r>
            <a:r>
              <a:rPr/>
              <a:t>You</a:t>
            </a:r>
            <a:r>
              <a:rPr/>
              <a:t> </a:t>
            </a:r>
            <a:r>
              <a:rPr/>
              <a:t>need</a:t>
            </a:r>
            <a:r>
              <a:rPr/>
              <a:t> </a:t>
            </a:r>
            <a:r>
              <a:rPr/>
              <a:t>a</a:t>
            </a:r>
            <a:r>
              <a:rPr/>
              <a:t> </a:t>
            </a:r>
            <a:r>
              <a:rPr/>
              <a:t>comparison</a:t>
            </a:r>
            <a:r>
              <a:rPr/>
              <a:t> </a:t>
            </a:r>
            <a:r>
              <a:rPr/>
              <a:t>group,</a:t>
            </a:r>
            <a:r>
              <a:rPr/>
              <a:t> </a:t>
            </a:r>
            <a:r>
              <a:rPr/>
              <a:t>though,</a:t>
            </a:r>
            <a:r>
              <a:rPr/>
              <a:t> </a:t>
            </a:r>
            <a:r>
              <a:rPr/>
              <a:t>to</a:t>
            </a:r>
            <a:r>
              <a:rPr/>
              <a:t> </a:t>
            </a:r>
            <a:r>
              <a:rPr/>
              <a:t>see</a:t>
            </a:r>
            <a:r>
              <a:rPr/>
              <a:t> </a:t>
            </a:r>
            <a:r>
              <a:rPr/>
              <a:t>if</a:t>
            </a:r>
            <a:r>
              <a:rPr/>
              <a:t> </a:t>
            </a:r>
            <a:r>
              <a:rPr/>
              <a:t>what</a:t>
            </a:r>
            <a:r>
              <a:rPr/>
              <a:t> </a:t>
            </a:r>
            <a:r>
              <a:rPr/>
              <a:t>is</a:t>
            </a:r>
            <a:r>
              <a:rPr/>
              <a:t> </a:t>
            </a:r>
            <a:r>
              <a:rPr/>
              <a:t>common</a:t>
            </a:r>
            <a:r>
              <a:rPr/>
              <a:t> </a:t>
            </a:r>
            <a:r>
              <a:rPr/>
              <a:t>in</a:t>
            </a:r>
            <a:r>
              <a:rPr/>
              <a:t> </a:t>
            </a:r>
            <a:r>
              <a:rPr/>
              <a:t>your</a:t>
            </a:r>
            <a:r>
              <a:rPr/>
              <a:t> </a:t>
            </a:r>
            <a:r>
              <a:rPr/>
              <a:t>cases</a:t>
            </a:r>
            <a:r>
              <a:rPr/>
              <a:t> </a:t>
            </a:r>
            <a:r>
              <a:rPr/>
              <a:t>is</a:t>
            </a:r>
            <a:r>
              <a:rPr/>
              <a:t> </a:t>
            </a:r>
            <a:r>
              <a:rPr/>
              <a:t>or</a:t>
            </a:r>
            <a:r>
              <a:rPr/>
              <a:t> </a:t>
            </a:r>
            <a:r>
              <a:rPr/>
              <a:t>is</a:t>
            </a:r>
            <a:r>
              <a:rPr/>
              <a:t> </a:t>
            </a:r>
            <a:r>
              <a:rPr/>
              <a:t>not</a:t>
            </a:r>
            <a:r>
              <a:rPr/>
              <a:t> </a:t>
            </a:r>
            <a:r>
              <a:rPr/>
              <a:t>common</a:t>
            </a:r>
            <a:r>
              <a:rPr/>
              <a:t> </a:t>
            </a:r>
            <a:r>
              <a:rPr/>
              <a:t>in</a:t>
            </a:r>
            <a:r>
              <a:rPr/>
              <a:t> </a:t>
            </a:r>
            <a:r>
              <a:rPr/>
              <a:t>your</a:t>
            </a:r>
            <a:r>
              <a:rPr/>
              <a:t> </a:t>
            </a:r>
            <a:r>
              <a:rPr/>
              <a:t>controls.</a:t>
            </a:r>
            <a:r>
              <a:rPr/>
              <a:t> </a:t>
            </a:r>
            <a:r>
              <a:rPr/>
              <a:t>A</a:t>
            </a:r>
            <a:r>
              <a:rPr/>
              <a:t> </a:t>
            </a:r>
            <a:r>
              <a:rPr/>
              <a:t>psychologist</a:t>
            </a:r>
            <a:r>
              <a:rPr/>
              <a:t> </a:t>
            </a:r>
            <a:r>
              <a:rPr/>
              <a:t>who</a:t>
            </a:r>
            <a:r>
              <a:rPr/>
              <a:t> </a:t>
            </a:r>
            <a:r>
              <a:rPr/>
              <a:t>was</a:t>
            </a:r>
            <a:r>
              <a:rPr/>
              <a:t> </a:t>
            </a:r>
            <a:r>
              <a:rPr/>
              <a:t>noting</a:t>
            </a:r>
            <a:r>
              <a:rPr/>
              <a:t> </a:t>
            </a:r>
            <a:r>
              <a:rPr/>
              <a:t>the</a:t>
            </a:r>
            <a:r>
              <a:rPr/>
              <a:t> </a:t>
            </a:r>
            <a:r>
              <a:rPr/>
              <a:t>problem</a:t>
            </a:r>
            <a:r>
              <a:rPr/>
              <a:t> </a:t>
            </a:r>
            <a:r>
              <a:rPr/>
              <a:t>with</a:t>
            </a:r>
            <a:r>
              <a:rPr/>
              <a:t> </a:t>
            </a:r>
            <a:r>
              <a:rPr/>
              <a:t>many</a:t>
            </a:r>
            <a:r>
              <a:rPr/>
              <a:t> </a:t>
            </a:r>
            <a:r>
              <a:rPr/>
              <a:t>research</a:t>
            </a:r>
            <a:r>
              <a:rPr/>
              <a:t> </a:t>
            </a:r>
            <a:r>
              <a:rPr/>
              <a:t>studies</a:t>
            </a:r>
            <a:r>
              <a:rPr/>
              <a:t> </a:t>
            </a:r>
            <a:r>
              <a:rPr/>
              <a:t>involving</a:t>
            </a:r>
            <a:r>
              <a:rPr/>
              <a:t> </a:t>
            </a:r>
            <a:r>
              <a:rPr/>
              <a:t>sexual</a:t>
            </a:r>
            <a:r>
              <a:rPr/>
              <a:t> </a:t>
            </a:r>
            <a:r>
              <a:rPr/>
              <a:t>abuse</a:t>
            </a:r>
            <a:r>
              <a:rPr/>
              <a:t> </a:t>
            </a:r>
            <a:r>
              <a:rPr/>
              <a:t>noted</a:t>
            </a:r>
            <a:r>
              <a:rPr/>
              <a:t> </a:t>
            </a:r>
            <a:r>
              <a:rPr/>
              <a:t>with</a:t>
            </a:r>
            <a:r>
              <a:rPr/>
              <a:t> </a:t>
            </a:r>
            <a:r>
              <a:rPr/>
              <a:t>a</a:t>
            </a:r>
            <a:r>
              <a:rPr/>
              <a:t> </a:t>
            </a:r>
            <a:r>
              <a:rPr/>
              <a:t>bit</a:t>
            </a:r>
            <a:r>
              <a:rPr/>
              <a:t> </a:t>
            </a:r>
            <a:r>
              <a:rPr/>
              <a:t>of</a:t>
            </a:r>
            <a:r>
              <a:rPr/>
              <a:t> </a:t>
            </a:r>
            <a:r>
              <a:rPr/>
              <a:t>sarcasm</a:t>
            </a:r>
            <a:r>
              <a:rPr/>
              <a:t> </a:t>
            </a:r>
            <a:r>
              <a:rPr/>
              <a:t>that</a:t>
            </a:r>
            <a:r>
              <a:rPr/>
              <a:t> </a:t>
            </a:r>
            <a:r>
              <a:rPr/>
              <a:t>95%</a:t>
            </a:r>
            <a:r>
              <a:rPr/>
              <a:t> </a:t>
            </a:r>
            <a:r>
              <a:rPr/>
              <a:t>of</a:t>
            </a:r>
            <a:r>
              <a:rPr/>
              <a:t> </a:t>
            </a:r>
            <a:r>
              <a:rPr/>
              <a:t>all</a:t>
            </a:r>
            <a:r>
              <a:rPr/>
              <a:t> </a:t>
            </a:r>
            <a:r>
              <a:rPr/>
              <a:t>sexual</a:t>
            </a:r>
            <a:r>
              <a:rPr/>
              <a:t> </a:t>
            </a:r>
            <a:r>
              <a:rPr/>
              <a:t>abusers</a:t>
            </a:r>
            <a:r>
              <a:rPr/>
              <a:t> </a:t>
            </a:r>
            <a:r>
              <a:rPr/>
              <a:t>have</a:t>
            </a:r>
            <a:r>
              <a:rPr/>
              <a:t> </a:t>
            </a:r>
            <a:r>
              <a:rPr/>
              <a:t>milk</a:t>
            </a:r>
            <a:r>
              <a:rPr/>
              <a:t> </a:t>
            </a:r>
            <a:r>
              <a:rPr/>
              <a:t>in</a:t>
            </a:r>
            <a:r>
              <a:rPr/>
              <a:t> </a:t>
            </a:r>
            <a:r>
              <a:rPr/>
              <a:t>their</a:t>
            </a:r>
            <a:r>
              <a:rPr/>
              <a:t> </a:t>
            </a:r>
            <a:r>
              <a:rPr/>
              <a:t>refrigerators.</a:t>
            </a:r>
          </a:p>
          <a:p>
            <a:pPr lvl="0" marL="0" indent="0">
              <a:buNone/>
            </a:pPr>
          </a:p>
          <a:p>
            <a:pPr lvl="0" marL="0" indent="0">
              <a:buNone/>
            </a:pPr>
            <a:r>
              <a:rPr/>
              <a:t>In</a:t>
            </a:r>
            <a:r>
              <a:rPr/>
              <a:t> </a:t>
            </a:r>
            <a:r>
              <a:rPr/>
              <a:t>a</a:t>
            </a:r>
            <a:r>
              <a:rPr/>
              <a:t> </a:t>
            </a:r>
            <a:r>
              <a:rPr/>
              <a:t>case</a:t>
            </a:r>
            <a:r>
              <a:rPr/>
              <a:t> </a:t>
            </a:r>
            <a:r>
              <a:rPr/>
              <a:t>control</a:t>
            </a:r>
            <a:r>
              <a:rPr/>
              <a:t> </a:t>
            </a:r>
            <a:r>
              <a:rPr/>
              <a:t>design,</a:t>
            </a:r>
            <a:r>
              <a:rPr/>
              <a:t> </a:t>
            </a:r>
            <a:r>
              <a:rPr/>
              <a:t>the</a:t>
            </a:r>
            <a:r>
              <a:rPr/>
              <a:t> </a:t>
            </a:r>
            <a:r>
              <a:rPr/>
              <a:t>comparison</a:t>
            </a:r>
            <a:r>
              <a:rPr/>
              <a:t> </a:t>
            </a:r>
            <a:r>
              <a:rPr/>
              <a:t>group</a:t>
            </a:r>
            <a:r>
              <a:rPr/>
              <a:t> </a:t>
            </a:r>
            <a:r>
              <a:rPr/>
              <a:t>is</a:t>
            </a:r>
            <a:r>
              <a:rPr/>
              <a:t> </a:t>
            </a:r>
            <a:r>
              <a:rPr/>
              <a:t>people</a:t>
            </a:r>
            <a:r>
              <a:rPr/>
              <a:t> </a:t>
            </a:r>
            <a:r>
              <a:rPr/>
              <a:t>who</a:t>
            </a:r>
            <a:r>
              <a:rPr/>
              <a:t> </a:t>
            </a:r>
            <a:r>
              <a:rPr/>
              <a:t>did</a:t>
            </a:r>
            <a:r>
              <a:rPr/>
              <a:t> </a:t>
            </a:r>
            <a:r>
              <a:rPr/>
              <a:t>not</a:t>
            </a:r>
            <a:r>
              <a:rPr/>
              <a:t> </a:t>
            </a:r>
            <a:r>
              <a:rPr/>
              <a:t>experience</a:t>
            </a:r>
            <a:r>
              <a:rPr/>
              <a:t> </a:t>
            </a:r>
            <a:r>
              <a:rPr/>
              <a:t>the</a:t>
            </a:r>
            <a:r>
              <a:rPr/>
              <a:t> </a:t>
            </a:r>
            <a:r>
              <a:rPr/>
              <a:t>outcome.</a:t>
            </a:r>
            <a:r>
              <a:rPr/>
              <a:t> </a:t>
            </a:r>
            <a:r>
              <a:rPr/>
              <a:t>You</a:t>
            </a:r>
            <a:r>
              <a:rPr/>
              <a:t> </a:t>
            </a:r>
            <a:r>
              <a:rPr/>
              <a:t>compare</a:t>
            </a:r>
            <a:r>
              <a:rPr/>
              <a:t> </a:t>
            </a:r>
            <a:r>
              <a:rPr/>
              <a:t>the</a:t>
            </a:r>
            <a:r>
              <a:rPr/>
              <a:t> </a:t>
            </a:r>
            <a:r>
              <a:rPr/>
              <a:t>cancer</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cancer.</a:t>
            </a:r>
            <a:r>
              <a:rPr/>
              <a:t> </a:t>
            </a:r>
            <a:r>
              <a:rPr/>
              <a:t>You</a:t>
            </a:r>
            <a:r>
              <a:rPr/>
              <a:t> </a:t>
            </a:r>
            <a:r>
              <a:rPr/>
              <a:t>compare</a:t>
            </a:r>
            <a:r>
              <a:rPr/>
              <a:t> </a:t>
            </a:r>
            <a:r>
              <a:rPr/>
              <a:t>heart</a:t>
            </a:r>
            <a:r>
              <a:rPr/>
              <a:t> </a:t>
            </a:r>
            <a:r>
              <a:rPr/>
              <a:t>attack</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heart</a:t>
            </a:r>
            <a:r>
              <a:rPr/>
              <a:t> </a:t>
            </a:r>
            <a:r>
              <a:rPr/>
              <a:t>attacks.</a:t>
            </a:r>
            <a:r>
              <a:rPr/>
              <a:t> </a:t>
            </a:r>
            <a:r>
              <a:rPr/>
              <a:t>You</a:t>
            </a:r>
            <a:r>
              <a:rPr/>
              <a:t> </a:t>
            </a:r>
            <a:r>
              <a:rPr/>
              <a:t>compare</a:t>
            </a:r>
            <a:r>
              <a:rPr/>
              <a:t> </a:t>
            </a:r>
            <a:r>
              <a:rPr/>
              <a:t>suicide</a:t>
            </a:r>
            <a:r>
              <a:rPr/>
              <a:t> </a:t>
            </a:r>
            <a:r>
              <a:rPr/>
              <a:t>attempts</a:t>
            </a:r>
            <a:r>
              <a:rPr/>
              <a:t> </a:t>
            </a:r>
            <a:r>
              <a:rPr/>
              <a:t>to</a:t>
            </a:r>
            <a:r>
              <a:rPr/>
              <a:t> </a:t>
            </a:r>
            <a:r>
              <a:rPr/>
              <a:t>people</a:t>
            </a:r>
            <a:r>
              <a:rPr/>
              <a:t> </a:t>
            </a:r>
            <a:r>
              <a:rPr/>
              <a:t>who</a:t>
            </a:r>
            <a:r>
              <a:rPr/>
              <a:t> </a:t>
            </a:r>
            <a:r>
              <a:rPr/>
              <a:t>did</a:t>
            </a:r>
            <a:r>
              <a:rPr/>
              <a:t> </a:t>
            </a:r>
            <a:r>
              <a:rPr/>
              <a:t>not</a:t>
            </a:r>
            <a:r>
              <a:rPr/>
              <a:t> </a:t>
            </a:r>
            <a:r>
              <a:rPr/>
              <a:t>try</a:t>
            </a:r>
            <a:r>
              <a:rPr/>
              <a:t> </a:t>
            </a:r>
            <a:r>
              <a:rPr/>
              <a:t>to</a:t>
            </a:r>
            <a:r>
              <a:rPr/>
              <a:t> </a:t>
            </a:r>
            <a:r>
              <a:rPr/>
              <a:t>kill</a:t>
            </a:r>
            <a:r>
              <a:rPr/>
              <a:t> </a:t>
            </a:r>
            <a:r>
              <a:rPr/>
              <a:t>themselves.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biggest</a:t>
            </a:r>
            <a:r>
              <a:rPr/>
              <a:t> </a:t>
            </a:r>
            <a:r>
              <a:rPr/>
              <a:t>complaint</a:t>
            </a:r>
            <a:r>
              <a:rPr/>
              <a:t> </a:t>
            </a:r>
            <a:r>
              <a:rPr/>
              <a:t>about</a:t>
            </a:r>
            <a:r>
              <a:rPr/>
              <a:t> </a:t>
            </a:r>
            <a:r>
              <a:rPr/>
              <a:t>the</a:t>
            </a:r>
            <a:r>
              <a:rPr/>
              <a:t> </a:t>
            </a:r>
            <a:r>
              <a:rPr/>
              <a:t>case-control</a:t>
            </a:r>
            <a:r>
              <a:rPr/>
              <a:t> </a:t>
            </a:r>
            <a:r>
              <a:rPr/>
              <a:t>design</a:t>
            </a:r>
            <a:r>
              <a:rPr/>
              <a:t> </a:t>
            </a:r>
            <a:r>
              <a:rPr/>
              <a:t>it</a:t>
            </a:r>
            <a:r>
              <a:rPr/>
              <a:t> </a:t>
            </a:r>
            <a:r>
              <a:rPr/>
              <a:t>just</a:t>
            </a:r>
            <a:r>
              <a:rPr/>
              <a:t> </a:t>
            </a:r>
            <a:r>
              <a:rPr/>
              <a:t>doesn’t</a:t>
            </a:r>
            <a:r>
              <a:rPr/>
              <a:t> </a:t>
            </a:r>
            <a:r>
              <a:rPr/>
              <a:t>feel</a:t>
            </a:r>
            <a:r>
              <a:rPr/>
              <a:t> </a:t>
            </a:r>
            <a:r>
              <a:rPr/>
              <a:t>right.</a:t>
            </a:r>
            <a:r>
              <a:rPr/>
              <a:t> </a:t>
            </a:r>
            <a:r>
              <a:rPr/>
              <a:t>The</a:t>
            </a:r>
            <a:r>
              <a:rPr/>
              <a:t> </a:t>
            </a:r>
            <a:r>
              <a:rPr/>
              <a:t>case-control</a:t>
            </a:r>
            <a:r>
              <a:rPr/>
              <a:t> </a:t>
            </a:r>
            <a:r>
              <a:rPr/>
              <a:t>design</a:t>
            </a:r>
            <a:r>
              <a:rPr/>
              <a:t> </a:t>
            </a:r>
            <a:r>
              <a:rPr/>
              <a:t>is,</a:t>
            </a:r>
            <a:r>
              <a:rPr/>
              <a:t> </a:t>
            </a:r>
            <a:r>
              <a:rPr/>
              <a:t>to</a:t>
            </a:r>
            <a:r>
              <a:rPr/>
              <a:t> </a:t>
            </a:r>
            <a:r>
              <a:rPr/>
              <a:t>most</a:t>
            </a:r>
            <a:r>
              <a:rPr/>
              <a:t> </a:t>
            </a:r>
            <a:r>
              <a:rPr/>
              <a:t>people</a:t>
            </a:r>
            <a:r>
              <a:rPr/>
              <a:t> </a:t>
            </a:r>
            <a:r>
              <a:rPr/>
              <a:t>(including</a:t>
            </a:r>
            <a:r>
              <a:rPr/>
              <a:t> </a:t>
            </a:r>
            <a:r>
              <a:rPr/>
              <a:t>me),</a:t>
            </a:r>
            <a:r>
              <a:rPr/>
              <a:t> </a:t>
            </a:r>
            <a:r>
              <a:rPr/>
              <a:t>very</a:t>
            </a:r>
            <a:r>
              <a:rPr/>
              <a:t> </a:t>
            </a:r>
            <a:r>
              <a:rPr/>
              <a:t>counter-intuitive</a:t>
            </a:r>
            <a:r>
              <a:rPr/>
              <a:t> </a:t>
            </a:r>
            <a:r>
              <a:rPr/>
              <a:t>nature.</a:t>
            </a:r>
            <a:r>
              <a:rPr/>
              <a:t> </a:t>
            </a:r>
            <a:r>
              <a:rPr/>
              <a:t>You’re</a:t>
            </a:r>
            <a:r>
              <a:rPr/>
              <a:t> </a:t>
            </a:r>
            <a:r>
              <a:rPr/>
              <a:t>selecting</a:t>
            </a:r>
            <a:r>
              <a:rPr/>
              <a:t> </a:t>
            </a:r>
            <a:r>
              <a:rPr/>
              <a:t>people</a:t>
            </a:r>
            <a:r>
              <a:rPr/>
              <a:t> </a:t>
            </a:r>
            <a:r>
              <a:rPr/>
              <a:t>on</a:t>
            </a:r>
            <a:r>
              <a:rPr/>
              <a:t> </a:t>
            </a:r>
            <a:r>
              <a:rPr/>
              <a:t>an</a:t>
            </a:r>
            <a:r>
              <a:rPr/>
              <a:t> </a:t>
            </a:r>
            <a:r>
              <a:rPr/>
              <a:t>outcome</a:t>
            </a:r>
            <a:r>
              <a:rPr/>
              <a:t> </a:t>
            </a:r>
            <a:r>
              <a:rPr/>
              <a:t>and</a:t>
            </a:r>
            <a:r>
              <a:rPr/>
              <a:t> </a:t>
            </a:r>
            <a:r>
              <a:rPr/>
              <a:t>then</a:t>
            </a:r>
            <a:r>
              <a:rPr/>
              <a:t> </a:t>
            </a:r>
            <a:r>
              <a:rPr/>
              <a:t>seeing</a:t>
            </a:r>
            <a:r>
              <a:rPr/>
              <a:t> </a:t>
            </a:r>
            <a:r>
              <a:rPr/>
              <a:t>what</a:t>
            </a:r>
            <a:r>
              <a:rPr/>
              <a:t> </a:t>
            </a:r>
            <a:r>
              <a:rPr/>
              <a:t>influences</a:t>
            </a:r>
            <a:r>
              <a:rPr/>
              <a:t> </a:t>
            </a:r>
            <a:r>
              <a:rPr/>
              <a:t>that</a:t>
            </a:r>
            <a:r>
              <a:rPr/>
              <a:t> </a:t>
            </a:r>
            <a:r>
              <a:rPr/>
              <a:t>outcome.</a:t>
            </a:r>
            <a:r>
              <a:rPr/>
              <a:t> </a:t>
            </a:r>
            <a:r>
              <a:rPr/>
              <a:t>There’s</a:t>
            </a:r>
            <a:r>
              <a:rPr/>
              <a:t> </a:t>
            </a:r>
            <a:r>
              <a:rPr/>
              <a:t>no</a:t>
            </a:r>
            <a:r>
              <a:rPr/>
              <a:t> </a:t>
            </a:r>
            <a:r>
              <a:rPr/>
              <a:t>sampling</a:t>
            </a:r>
            <a:r>
              <a:rPr/>
              <a:t> </a:t>
            </a:r>
            <a:r>
              <a:rPr/>
              <a:t>going</a:t>
            </a:r>
            <a:r>
              <a:rPr/>
              <a:t> </a:t>
            </a:r>
            <a:r>
              <a:rPr/>
              <a:t>on</a:t>
            </a:r>
            <a:r>
              <a:rPr/>
              <a:t> </a:t>
            </a:r>
            <a:r>
              <a:rPr/>
              <a:t>here,</a:t>
            </a:r>
            <a:r>
              <a:rPr/>
              <a:t> </a:t>
            </a:r>
            <a:r>
              <a:rPr/>
              <a:t>so</a:t>
            </a:r>
            <a:r>
              <a:rPr/>
              <a:t> </a:t>
            </a:r>
            <a:r>
              <a:rPr/>
              <a:t>it</a:t>
            </a:r>
            <a:r>
              <a:rPr/>
              <a:t> </a:t>
            </a:r>
            <a:r>
              <a:rPr/>
              <a:t>almost</a:t>
            </a:r>
            <a:r>
              <a:rPr/>
              <a:t> </a:t>
            </a:r>
            <a:r>
              <a:rPr/>
              <a:t>seems</a:t>
            </a:r>
            <a:r>
              <a:rPr/>
              <a:t> </a:t>
            </a:r>
            <a:r>
              <a:rPr/>
              <a:t>like</a:t>
            </a:r>
            <a:r>
              <a:rPr/>
              <a:t> </a:t>
            </a:r>
            <a:r>
              <a:rPr/>
              <a:t>cheating.</a:t>
            </a:r>
            <a:r>
              <a:rPr/>
              <a:t> </a:t>
            </a:r>
            <a:r>
              <a:rPr/>
              <a:t>It’s</a:t>
            </a:r>
            <a:r>
              <a:rPr/>
              <a:t> </a:t>
            </a:r>
            <a:r>
              <a:rPr/>
              <a:t>not</a:t>
            </a:r>
            <a:r>
              <a:rPr/>
              <a:t> </a:t>
            </a:r>
            <a:r>
              <a:rPr/>
              <a:t>cheating,</a:t>
            </a:r>
            <a:r>
              <a:rPr/>
              <a:t> </a:t>
            </a:r>
            <a:r>
              <a:rPr/>
              <a:t>and</a:t>
            </a:r>
            <a:r>
              <a:rPr/>
              <a:t> </a:t>
            </a:r>
            <a:r>
              <a:rPr/>
              <a:t>the</a:t>
            </a:r>
            <a:r>
              <a:rPr/>
              <a:t> </a:t>
            </a:r>
            <a:r>
              <a:rPr/>
              <a:t>theoretical</a:t>
            </a:r>
            <a:r>
              <a:rPr/>
              <a:t> </a:t>
            </a:r>
            <a:r>
              <a:rPr/>
              <a:t>foundation</a:t>
            </a:r>
            <a:r>
              <a:rPr/>
              <a:t> </a:t>
            </a:r>
            <a:r>
              <a:rPr/>
              <a:t>for</a:t>
            </a:r>
            <a:r>
              <a:rPr/>
              <a:t> </a:t>
            </a:r>
            <a:r>
              <a:rPr/>
              <a:t>the</a:t>
            </a:r>
            <a:r>
              <a:rPr/>
              <a:t> </a:t>
            </a:r>
            <a:r>
              <a:rPr/>
              <a:t>case-control</a:t>
            </a:r>
            <a:r>
              <a:rPr/>
              <a:t> </a:t>
            </a:r>
            <a:r>
              <a:rPr/>
              <a:t>design</a:t>
            </a:r>
            <a:r>
              <a:rPr/>
              <a:t> </a:t>
            </a:r>
            <a:r>
              <a:rPr/>
              <a:t>was</a:t>
            </a:r>
            <a:r>
              <a:rPr/>
              <a:t> </a:t>
            </a:r>
            <a:r>
              <a:rPr/>
              <a:t>established</a:t>
            </a:r>
            <a:r>
              <a:rPr/>
              <a:t> </a:t>
            </a:r>
            <a:r>
              <a:rPr/>
              <a:t>in</a:t>
            </a:r>
            <a:r>
              <a:rPr/>
              <a:t> </a:t>
            </a:r>
            <a:r>
              <a:rPr/>
              <a:t>the</a:t>
            </a:r>
            <a:r>
              <a:rPr/>
              <a:t> </a:t>
            </a:r>
            <a:r>
              <a:rPr/>
              <a:t>1950s.</a:t>
            </a:r>
          </a:p>
          <a:p>
            <a:pPr lvl="0" marL="0" indent="0">
              <a:buNone/>
            </a:pPr>
          </a:p>
          <a:p>
            <a:pPr lvl="0" marL="0" indent="0">
              <a:buNone/>
            </a:pPr>
            <a:r>
              <a:rPr/>
              <a:t>The</a:t>
            </a:r>
            <a:r>
              <a:rPr/>
              <a:t> </a:t>
            </a:r>
            <a:r>
              <a:rPr/>
              <a:t>other</a:t>
            </a:r>
            <a:r>
              <a:rPr/>
              <a:t> </a:t>
            </a:r>
            <a:r>
              <a:rPr/>
              <a:t>big,</a:t>
            </a:r>
            <a:r>
              <a:rPr/>
              <a:t> </a:t>
            </a:r>
            <a:r>
              <a:rPr/>
              <a:t>big</a:t>
            </a:r>
            <a:r>
              <a:rPr/>
              <a:t> </a:t>
            </a:r>
            <a:r>
              <a:rPr/>
              <a:t>problem</a:t>
            </a:r>
            <a:r>
              <a:rPr/>
              <a:t> </a:t>
            </a:r>
            <a:r>
              <a:rPr/>
              <a:t>for</a:t>
            </a:r>
            <a:r>
              <a:rPr/>
              <a:t> </a:t>
            </a:r>
            <a:r>
              <a:rPr/>
              <a:t>the</a:t>
            </a:r>
            <a:r>
              <a:rPr/>
              <a:t> </a:t>
            </a:r>
            <a:r>
              <a:rPr/>
              <a:t>case</a:t>
            </a:r>
            <a:r>
              <a:rPr/>
              <a:t> </a:t>
            </a:r>
            <a:r>
              <a:rPr/>
              <a:t>control</a:t>
            </a:r>
            <a:r>
              <a:rPr/>
              <a:t> </a:t>
            </a:r>
            <a:r>
              <a:rPr/>
              <a:t>study</a:t>
            </a:r>
            <a:r>
              <a:rPr/>
              <a:t> </a:t>
            </a:r>
            <a:r>
              <a:rPr/>
              <a:t>is</a:t>
            </a:r>
            <a:r>
              <a:rPr/>
              <a:t> </a:t>
            </a:r>
            <a:r>
              <a:rPr/>
              <a:t>finding</a:t>
            </a:r>
            <a:r>
              <a:rPr/>
              <a:t> </a:t>
            </a:r>
            <a:r>
              <a:rPr/>
              <a:t>good</a:t>
            </a:r>
            <a:r>
              <a:rPr/>
              <a:t> </a:t>
            </a:r>
            <a:r>
              <a:rPr/>
              <a:t>controls.</a:t>
            </a:r>
            <a:r>
              <a:rPr/>
              <a:t> </a:t>
            </a:r>
            <a:r>
              <a:rPr/>
              <a:t>You</a:t>
            </a:r>
            <a:r>
              <a:rPr/>
              <a:t> </a:t>
            </a:r>
            <a:r>
              <a:rPr/>
              <a:t>want</a:t>
            </a:r>
            <a:r>
              <a:rPr/>
              <a:t> </a:t>
            </a:r>
            <a:r>
              <a:rPr/>
              <a:t>to</a:t>
            </a:r>
            <a:r>
              <a:rPr/>
              <a:t> </a:t>
            </a:r>
            <a:r>
              <a:rPr/>
              <a:t>find</a:t>
            </a:r>
            <a:r>
              <a:rPr/>
              <a:t> </a:t>
            </a:r>
            <a:r>
              <a:rPr/>
              <a:t>someone</a:t>
            </a:r>
            <a:r>
              <a:rPr/>
              <a:t> </a:t>
            </a:r>
            <a:r>
              <a:rPr/>
              <a:t>just</a:t>
            </a:r>
            <a:r>
              <a:rPr/>
              <a:t> </a:t>
            </a:r>
            <a:r>
              <a:rPr/>
              <a:t>like</a:t>
            </a:r>
            <a:r>
              <a:rPr/>
              <a:t> </a:t>
            </a:r>
            <a:r>
              <a:rPr/>
              <a:t>your</a:t>
            </a:r>
            <a:r>
              <a:rPr/>
              <a:t> </a:t>
            </a:r>
            <a:r>
              <a:rPr/>
              <a:t>lung</a:t>
            </a:r>
            <a:r>
              <a:rPr/>
              <a:t> </a:t>
            </a:r>
            <a:r>
              <a:rPr/>
              <a:t>cancer</a:t>
            </a:r>
            <a:r>
              <a:rPr/>
              <a:t> </a:t>
            </a:r>
            <a:r>
              <a:rPr/>
              <a:t>cases</a:t>
            </a:r>
            <a:r>
              <a:rPr/>
              <a:t> </a:t>
            </a:r>
            <a:r>
              <a:rPr/>
              <a:t>in</a:t>
            </a:r>
            <a:r>
              <a:rPr/>
              <a:t> </a:t>
            </a:r>
            <a:r>
              <a:rPr/>
              <a:t>everything</a:t>
            </a:r>
            <a:r>
              <a:rPr/>
              <a:t> </a:t>
            </a:r>
            <a:r>
              <a:rPr/>
              <a:t>except</a:t>
            </a:r>
            <a:r>
              <a:rPr/>
              <a:t> </a:t>
            </a:r>
            <a:r>
              <a:rPr/>
              <a:t>the</a:t>
            </a:r>
            <a:r>
              <a:rPr/>
              <a:t> </a:t>
            </a:r>
            <a:r>
              <a:rPr/>
              <a:t>lung</a:t>
            </a:r>
            <a:r>
              <a:rPr/>
              <a:t> </a:t>
            </a:r>
            <a:r>
              <a:rPr/>
              <a:t>cancer.</a:t>
            </a:r>
            <a:r>
              <a:rPr/>
              <a:t> </a:t>
            </a:r>
            <a:r>
              <a:rPr/>
              <a:t>Or</a:t>
            </a:r>
            <a:r>
              <a:rPr/>
              <a:t> </a:t>
            </a:r>
            <a:r>
              <a:rPr/>
              <a:t>someone</a:t>
            </a:r>
            <a:r>
              <a:rPr/>
              <a:t> </a:t>
            </a:r>
            <a:r>
              <a:rPr/>
              <a:t>just</a:t>
            </a:r>
            <a:r>
              <a:rPr/>
              <a:t> </a:t>
            </a:r>
            <a:r>
              <a:rPr/>
              <a:t>like</a:t>
            </a:r>
            <a:r>
              <a:rPr/>
              <a:t> </a:t>
            </a:r>
            <a:r>
              <a:rPr/>
              <a:t>a</a:t>
            </a:r>
            <a:r>
              <a:rPr/>
              <a:t> </a:t>
            </a:r>
            <a:r>
              <a:rPr/>
              <a:t>heart</a:t>
            </a:r>
            <a:r>
              <a:rPr/>
              <a:t> </a:t>
            </a:r>
            <a:r>
              <a:rPr/>
              <a:t>attack</a:t>
            </a:r>
            <a:r>
              <a:rPr/>
              <a:t> </a:t>
            </a:r>
            <a:r>
              <a:rPr/>
              <a:t>patient</a:t>
            </a:r>
            <a:r>
              <a:rPr/>
              <a:t> </a:t>
            </a:r>
            <a:r>
              <a:rPr/>
              <a:t>minus</a:t>
            </a:r>
            <a:r>
              <a:rPr/>
              <a:t> </a:t>
            </a:r>
            <a:r>
              <a:rPr/>
              <a:t>the</a:t>
            </a:r>
            <a:r>
              <a:rPr/>
              <a:t> </a:t>
            </a:r>
            <a:r>
              <a:rPr/>
              <a:t>heart</a:t>
            </a:r>
            <a:r>
              <a:rPr/>
              <a:t> </a:t>
            </a:r>
            <a:r>
              <a:rPr/>
              <a:t>attack.</a:t>
            </a:r>
            <a:r>
              <a:rPr/>
              <a:t> </a:t>
            </a:r>
            <a:r>
              <a:rPr/>
              <a:t>Or</a:t>
            </a:r>
            <a:r>
              <a:rPr/>
              <a:t> </a:t>
            </a:r>
            <a:r>
              <a:rPr/>
              <a:t>someone</a:t>
            </a:r>
            <a:r>
              <a:rPr/>
              <a:t> </a:t>
            </a:r>
            <a:r>
              <a:rPr/>
              <a:t>just</a:t>
            </a:r>
            <a:r>
              <a:rPr/>
              <a:t> </a:t>
            </a:r>
            <a:r>
              <a:rPr/>
              <a:t>like</a:t>
            </a:r>
            <a:r>
              <a:rPr/>
              <a:t> </a:t>
            </a:r>
            <a:r>
              <a:rPr/>
              <a:t>the</a:t>
            </a:r>
            <a:r>
              <a:rPr/>
              <a:t> </a:t>
            </a:r>
            <a:r>
              <a:rPr/>
              <a:t>suicide</a:t>
            </a:r>
            <a:r>
              <a:rPr/>
              <a:t> </a:t>
            </a:r>
            <a:r>
              <a:rPr/>
              <a:t>attempt</a:t>
            </a:r>
            <a:r>
              <a:rPr/>
              <a:t> </a:t>
            </a:r>
            <a:r>
              <a:rPr/>
              <a:t>without</a:t>
            </a:r>
            <a:r>
              <a:rPr/>
              <a:t> </a:t>
            </a:r>
            <a:r>
              <a:rPr/>
              <a:t>the</a:t>
            </a:r>
            <a:r>
              <a:rPr/>
              <a:t> </a:t>
            </a:r>
            <a:r>
              <a:rPr/>
              <a:t>attempt.</a:t>
            </a:r>
          </a:p>
          <a:p>
            <a:pPr lvl="0" marL="0" indent="0">
              <a:buNone/>
            </a:pPr>
          </a:p>
          <a:p>
            <a:pPr lvl="0" marL="0" indent="0">
              <a:buNone/>
            </a:pPr>
            <a:r>
              <a:rPr/>
              <a:t>There</a:t>
            </a:r>
            <a:r>
              <a:rPr/>
              <a:t> </a:t>
            </a:r>
            <a:r>
              <a:rPr/>
              <a:t>is</a:t>
            </a:r>
            <a:r>
              <a:rPr/>
              <a:t> </a:t>
            </a:r>
            <a:r>
              <a:rPr/>
              <a:t>no</a:t>
            </a:r>
            <a:r>
              <a:rPr/>
              <a:t> </a:t>
            </a:r>
            <a:r>
              <a:rPr/>
              <a:t>selection</a:t>
            </a:r>
            <a:r>
              <a:rPr/>
              <a:t> </a:t>
            </a:r>
            <a:r>
              <a:rPr/>
              <a:t>bias</a:t>
            </a:r>
            <a:r>
              <a:rPr/>
              <a:t> </a:t>
            </a:r>
            <a:r>
              <a:rPr/>
              <a:t>in</a:t>
            </a:r>
            <a:r>
              <a:rPr/>
              <a:t> </a:t>
            </a:r>
            <a:r>
              <a:rPr/>
              <a:t>a</a:t>
            </a:r>
            <a:r>
              <a:rPr/>
              <a:t> </a:t>
            </a:r>
            <a:r>
              <a:rPr/>
              <a:t>case-control</a:t>
            </a:r>
            <a:r>
              <a:rPr/>
              <a:t> </a:t>
            </a:r>
            <a:r>
              <a:rPr/>
              <a:t>study.</a:t>
            </a:r>
            <a:r>
              <a:rPr/>
              <a:t> </a:t>
            </a:r>
            <a:r>
              <a:rPr/>
              <a:t>Nobody</a:t>
            </a:r>
            <a:r>
              <a:rPr/>
              <a:t> </a:t>
            </a:r>
            <a:r>
              <a:rPr/>
              <a:t>elects</a:t>
            </a:r>
            <a:r>
              <a:rPr/>
              <a:t> </a:t>
            </a:r>
            <a:r>
              <a:rPr/>
              <a:t>to</a:t>
            </a:r>
            <a:r>
              <a:rPr/>
              <a:t> </a:t>
            </a:r>
            <a:r>
              <a:rPr/>
              <a:t>be</a:t>
            </a:r>
            <a:r>
              <a:rPr/>
              <a:t> </a:t>
            </a:r>
            <a:r>
              <a:rPr/>
              <a:t>a</a:t>
            </a:r>
            <a:r>
              <a:rPr/>
              <a:t> </a:t>
            </a:r>
            <a:r>
              <a:rPr/>
              <a:t>cancer</a:t>
            </a:r>
            <a:r>
              <a:rPr/>
              <a:t> </a:t>
            </a:r>
            <a:r>
              <a:rPr/>
              <a:t>patient,</a:t>
            </a:r>
            <a:r>
              <a:rPr/>
              <a:t> </a:t>
            </a:r>
            <a:r>
              <a:rPr/>
              <a:t>for</a:t>
            </a:r>
            <a:r>
              <a:rPr/>
              <a:t> </a:t>
            </a:r>
            <a:r>
              <a:rPr/>
              <a:t>example.</a:t>
            </a:r>
            <a:r>
              <a:rPr/>
              <a:t> </a:t>
            </a:r>
            <a:r>
              <a:rPr/>
              <a:t>But</a:t>
            </a:r>
            <a:r>
              <a:rPr/>
              <a:t> </a:t>
            </a:r>
            <a:r>
              <a:rPr/>
              <a:t>confounding</a:t>
            </a:r>
            <a:r>
              <a:rPr/>
              <a:t> </a:t>
            </a:r>
            <a:r>
              <a:rPr/>
              <a:t>is</a:t>
            </a:r>
            <a:r>
              <a:rPr/>
              <a:t> </a:t>
            </a:r>
            <a:r>
              <a:rPr/>
              <a:t>a</a:t>
            </a:r>
            <a:r>
              <a:rPr/>
              <a:t> </a:t>
            </a:r>
            <a:r>
              <a:rPr/>
              <a:t>huge</a:t>
            </a:r>
            <a:r>
              <a:rPr/>
              <a:t> </a:t>
            </a:r>
            <a:r>
              <a:rPr/>
              <a:t>issue.</a:t>
            </a:r>
            <a:r>
              <a:rPr/>
              <a:t> </a:t>
            </a:r>
            <a:r>
              <a:rPr/>
              <a:t>Suppose</a:t>
            </a:r>
            <a:r>
              <a:rPr/>
              <a:t> </a:t>
            </a:r>
            <a:r>
              <a:rPr/>
              <a:t>your</a:t>
            </a:r>
            <a:r>
              <a:rPr/>
              <a:t> </a:t>
            </a:r>
            <a:r>
              <a:rPr/>
              <a:t>cases</a:t>
            </a:r>
            <a:r>
              <a:rPr/>
              <a:t> </a:t>
            </a:r>
            <a:r>
              <a:rPr/>
              <a:t>for</a:t>
            </a:r>
            <a:r>
              <a:rPr/>
              <a:t> </a:t>
            </a:r>
            <a:r>
              <a:rPr/>
              <a:t>a</a:t>
            </a:r>
            <a:r>
              <a:rPr/>
              <a:t> </a:t>
            </a:r>
            <a:r>
              <a:rPr/>
              <a:t>cancer</a:t>
            </a:r>
            <a:r>
              <a:rPr/>
              <a:t> </a:t>
            </a:r>
            <a:r>
              <a:rPr/>
              <a:t>patient</a:t>
            </a:r>
            <a:r>
              <a:rPr/>
              <a:t> </a:t>
            </a:r>
            <a:r>
              <a:rPr/>
              <a:t>are</a:t>
            </a:r>
            <a:r>
              <a:rPr/>
              <a:t> </a:t>
            </a:r>
            <a:r>
              <a:rPr/>
              <a:t>people</a:t>
            </a:r>
            <a:r>
              <a:rPr/>
              <a:t> </a:t>
            </a:r>
            <a:r>
              <a:rPr/>
              <a:t>who</a:t>
            </a:r>
            <a:r>
              <a:rPr/>
              <a:t> </a:t>
            </a:r>
            <a:r>
              <a:rPr/>
              <a:t>show</a:t>
            </a:r>
            <a:r>
              <a:rPr/>
              <a:t> </a:t>
            </a:r>
            <a:r>
              <a:rPr/>
              <a:t>up</a:t>
            </a:r>
            <a:r>
              <a:rPr/>
              <a:t> </a:t>
            </a:r>
            <a:r>
              <a:rPr/>
              <a:t>at</a:t>
            </a:r>
            <a:r>
              <a:rPr/>
              <a:t> </a:t>
            </a:r>
            <a:r>
              <a:rPr/>
              <a:t>the</a:t>
            </a:r>
            <a:r>
              <a:rPr/>
              <a:t> </a:t>
            </a:r>
            <a:r>
              <a:rPr/>
              <a:t>same</a:t>
            </a:r>
            <a:r>
              <a:rPr/>
              <a:t> </a:t>
            </a:r>
            <a:r>
              <a:rPr/>
              <a:t>hospital</a:t>
            </a:r>
            <a:r>
              <a:rPr/>
              <a:t> </a:t>
            </a:r>
            <a:r>
              <a:rPr/>
              <a:t>with</a:t>
            </a:r>
            <a:r>
              <a:rPr/>
              <a:t> </a:t>
            </a:r>
            <a:r>
              <a:rPr/>
              <a:t>a</a:t>
            </a:r>
            <a:r>
              <a:rPr/>
              <a:t> </a:t>
            </a:r>
            <a:r>
              <a:rPr/>
              <a:t>broken</a:t>
            </a:r>
            <a:r>
              <a:rPr/>
              <a:t> </a:t>
            </a:r>
            <a:r>
              <a:rPr/>
              <a:t>arm.</a:t>
            </a:r>
            <a:r>
              <a:rPr/>
              <a:t> </a:t>
            </a:r>
            <a:r>
              <a:rPr/>
              <a:t>People</a:t>
            </a:r>
            <a:r>
              <a:rPr/>
              <a:t> </a:t>
            </a:r>
            <a:r>
              <a:rPr/>
              <a:t>with</a:t>
            </a:r>
            <a:r>
              <a:rPr/>
              <a:t> </a:t>
            </a:r>
            <a:r>
              <a:rPr/>
              <a:t>a</a:t>
            </a:r>
            <a:r>
              <a:rPr/>
              <a:t> </a:t>
            </a:r>
            <a:r>
              <a:rPr/>
              <a:t>fracture</a:t>
            </a:r>
            <a:r>
              <a:rPr/>
              <a:t> </a:t>
            </a:r>
            <a:r>
              <a:rPr/>
              <a:t>are</a:t>
            </a:r>
            <a:r>
              <a:rPr/>
              <a:t> </a:t>
            </a:r>
            <a:r>
              <a:rPr/>
              <a:t>almost</a:t>
            </a:r>
            <a:r>
              <a:rPr/>
              <a:t> </a:t>
            </a:r>
            <a:r>
              <a:rPr/>
              <a:t>certainly</a:t>
            </a:r>
            <a:r>
              <a:rPr/>
              <a:t> </a:t>
            </a:r>
            <a:r>
              <a:rPr/>
              <a:t>a</a:t>
            </a:r>
            <a:r>
              <a:rPr/>
              <a:t> </a:t>
            </a:r>
            <a:r>
              <a:rPr/>
              <a:t>different</a:t>
            </a:r>
            <a:r>
              <a:rPr/>
              <a:t> </a:t>
            </a:r>
            <a:r>
              <a:rPr/>
              <a:t>age,</a:t>
            </a:r>
            <a:r>
              <a:rPr/>
              <a:t> </a:t>
            </a:r>
            <a:r>
              <a:rPr/>
              <a:t>have</a:t>
            </a:r>
            <a:r>
              <a:rPr/>
              <a:t> </a:t>
            </a:r>
            <a:r>
              <a:rPr/>
              <a:t>a</a:t>
            </a:r>
            <a:r>
              <a:rPr/>
              <a:t> </a:t>
            </a:r>
            <a:r>
              <a:rPr/>
              <a:t>different</a:t>
            </a:r>
            <a:r>
              <a:rPr/>
              <a:t> </a:t>
            </a:r>
            <a:r>
              <a:rPr/>
              <a:t>set</a:t>
            </a:r>
            <a:r>
              <a:rPr/>
              <a:t> </a:t>
            </a:r>
            <a:r>
              <a:rPr/>
              <a:t>of</a:t>
            </a:r>
            <a:r>
              <a:rPr/>
              <a:t> </a:t>
            </a:r>
            <a:r>
              <a:rPr/>
              <a:t>activities,</a:t>
            </a:r>
            <a:r>
              <a:rPr/>
              <a:t> </a:t>
            </a:r>
            <a:r>
              <a:rPr/>
              <a:t>and</a:t>
            </a:r>
            <a:r>
              <a:rPr/>
              <a:t> </a:t>
            </a:r>
            <a:r>
              <a:rPr/>
              <a:t>so</a:t>
            </a:r>
            <a:r>
              <a:rPr/>
              <a:t> </a:t>
            </a:r>
            <a:r>
              <a:rPr/>
              <a:t>forth.</a:t>
            </a:r>
            <a:r>
              <a:rPr/>
              <a:t> </a:t>
            </a:r>
            <a:r>
              <a:rPr/>
              <a:t>Any</a:t>
            </a:r>
            <a:r>
              <a:rPr/>
              <a:t> </a:t>
            </a:r>
            <a:r>
              <a:rPr/>
              <a:t>of</a:t>
            </a:r>
            <a:r>
              <a:rPr/>
              <a:t> </a:t>
            </a:r>
            <a:r>
              <a:rPr/>
              <a:t>these</a:t>
            </a:r>
            <a:r>
              <a:rPr/>
              <a:t> </a:t>
            </a:r>
            <a:r>
              <a:rPr/>
              <a:t>might</a:t>
            </a:r>
            <a:r>
              <a:rPr/>
              <a:t> </a:t>
            </a:r>
            <a:r>
              <a:rPr/>
              <a:t>be</a:t>
            </a:r>
            <a:r>
              <a:rPr/>
              <a:t> </a:t>
            </a:r>
            <a:r>
              <a:rPr/>
              <a:t>an</a:t>
            </a:r>
            <a:r>
              <a:rPr/>
              <a:t> </a:t>
            </a:r>
            <a:r>
              <a:rPr/>
              <a:t>alternative</a:t>
            </a:r>
            <a:r>
              <a:rPr/>
              <a:t> </a:t>
            </a:r>
            <a:r>
              <a:rPr/>
              <a:t>explanation</a:t>
            </a:r>
            <a:r>
              <a:rPr/>
              <a:t> </a:t>
            </a:r>
            <a:r>
              <a:rPr/>
              <a:t>for</a:t>
            </a:r>
            <a:r>
              <a:rPr/>
              <a:t> </a:t>
            </a:r>
            <a:r>
              <a:rPr/>
              <a:t>why</a:t>
            </a:r>
            <a:r>
              <a:rPr/>
              <a:t> </a:t>
            </a:r>
            <a:r>
              <a:rPr/>
              <a:t>the</a:t>
            </a:r>
            <a:r>
              <a:rPr/>
              <a:t> </a:t>
            </a:r>
            <a:r>
              <a:rPr/>
              <a:t>risk</a:t>
            </a:r>
            <a:r>
              <a:rPr/>
              <a:t> </a:t>
            </a:r>
            <a:r>
              <a:rPr/>
              <a:t>factor</a:t>
            </a:r>
            <a:r>
              <a:rPr/>
              <a:t> </a:t>
            </a:r>
            <a:r>
              <a:rPr/>
              <a:t>is</a:t>
            </a:r>
            <a:r>
              <a:rPr/>
              <a:t> </a:t>
            </a:r>
            <a:r>
              <a:rPr/>
              <a:t>more</a:t>
            </a:r>
            <a:r>
              <a:rPr/>
              <a:t> </a:t>
            </a:r>
            <a:r>
              <a:rPr/>
              <a:t>commonly</a:t>
            </a:r>
            <a:r>
              <a:rPr/>
              <a:t> </a:t>
            </a:r>
            <a:r>
              <a:rPr/>
              <a:t>seen</a:t>
            </a:r>
            <a:r>
              <a:rPr/>
              <a:t> </a:t>
            </a:r>
            <a:r>
              <a:rPr/>
              <a:t>in</a:t>
            </a:r>
            <a:r>
              <a:rPr/>
              <a:t> </a:t>
            </a:r>
            <a:r>
              <a:rPr/>
              <a:t>the</a:t>
            </a:r>
            <a:r>
              <a:rPr/>
              <a:t> </a:t>
            </a:r>
            <a:r>
              <a:rPr/>
              <a:t>cases</a:t>
            </a:r>
            <a:r>
              <a:rPr/>
              <a:t> </a:t>
            </a:r>
            <a:r>
              <a:rPr/>
              <a:t>than</a:t>
            </a:r>
            <a:r>
              <a:rPr/>
              <a:t> </a:t>
            </a:r>
            <a:r>
              <a:rPr/>
              <a:t>in</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people</a:t>
            </a:r>
            <a:r>
              <a:rPr/>
              <a:t> </a:t>
            </a:r>
            <a:r>
              <a:rPr/>
              <a:t>sneer</a:t>
            </a:r>
            <a:r>
              <a:rPr/>
              <a:t> </a:t>
            </a:r>
            <a:r>
              <a:rPr/>
              <a:t>at</a:t>
            </a:r>
            <a:r>
              <a:rPr/>
              <a:t> </a:t>
            </a:r>
            <a:r>
              <a:rPr/>
              <a:t>the</a:t>
            </a:r>
            <a:r>
              <a:rPr/>
              <a:t> </a:t>
            </a:r>
            <a:r>
              <a:rPr/>
              <a:t>case-control</a:t>
            </a:r>
            <a:r>
              <a:rPr/>
              <a:t> </a:t>
            </a:r>
            <a:r>
              <a:rPr/>
              <a:t>design</a:t>
            </a:r>
            <a:r>
              <a:rPr/>
              <a:t> </a:t>
            </a:r>
            <a:r>
              <a:rPr/>
              <a:t>as</a:t>
            </a:r>
            <a:r>
              <a:rPr/>
              <a:t> </a:t>
            </a:r>
            <a:r>
              <a:rPr/>
              <a:t>the</a:t>
            </a:r>
            <a:r>
              <a:rPr/>
              <a:t> </a:t>
            </a:r>
            <a:r>
              <a:rPr/>
              <a:t>weakest</a:t>
            </a:r>
            <a:r>
              <a:rPr/>
              <a:t> </a:t>
            </a:r>
            <a:r>
              <a:rPr/>
              <a:t>type</a:t>
            </a:r>
            <a:r>
              <a:rPr/>
              <a:t> </a:t>
            </a:r>
            <a:r>
              <a:rPr/>
              <a:t>of</a:t>
            </a:r>
            <a:r>
              <a:rPr/>
              <a:t> </a:t>
            </a:r>
            <a:r>
              <a:rPr/>
              <a:t>observational</a:t>
            </a:r>
            <a:r>
              <a:rPr/>
              <a:t> </a:t>
            </a:r>
            <a:r>
              <a:rPr/>
              <a:t>study,</a:t>
            </a:r>
            <a:r>
              <a:rPr/>
              <a:t> </a:t>
            </a:r>
            <a:r>
              <a:rPr/>
              <a:t>and</a:t>
            </a:r>
            <a:r>
              <a:rPr/>
              <a:t> </a:t>
            </a:r>
            <a:r>
              <a:rPr/>
              <a:t>while</a:t>
            </a:r>
            <a:r>
              <a:rPr/>
              <a:t> </a:t>
            </a:r>
            <a:r>
              <a:rPr/>
              <a:t>it</a:t>
            </a:r>
            <a:r>
              <a:rPr/>
              <a:t> </a:t>
            </a:r>
            <a:r>
              <a:rPr/>
              <a:t>does</a:t>
            </a:r>
            <a:r>
              <a:rPr/>
              <a:t> </a:t>
            </a:r>
            <a:r>
              <a:rPr/>
              <a:t>have</a:t>
            </a:r>
            <a:r>
              <a:rPr/>
              <a:t> </a:t>
            </a:r>
            <a:r>
              <a:rPr/>
              <a:t>significant</a:t>
            </a:r>
            <a:r>
              <a:rPr/>
              <a:t> </a:t>
            </a:r>
            <a:r>
              <a:rPr/>
              <a:t>problems,</a:t>
            </a:r>
            <a:r>
              <a:rPr/>
              <a:t> </a:t>
            </a:r>
            <a:r>
              <a:rPr/>
              <a:t>the</a:t>
            </a:r>
            <a:r>
              <a:rPr/>
              <a:t> </a:t>
            </a:r>
            <a:r>
              <a:rPr/>
              <a:t>humble</a:t>
            </a:r>
            <a:r>
              <a:rPr/>
              <a:t> </a:t>
            </a:r>
            <a:r>
              <a:rPr/>
              <a:t>case-control</a:t>
            </a:r>
            <a:r>
              <a:rPr/>
              <a:t> </a:t>
            </a:r>
            <a:r>
              <a:rPr/>
              <a:t>design</a:t>
            </a:r>
            <a:r>
              <a:rPr/>
              <a:t> </a:t>
            </a:r>
            <a:r>
              <a:rPr/>
              <a:t>has</a:t>
            </a:r>
            <a:r>
              <a:rPr/>
              <a:t> </a:t>
            </a:r>
            <a:r>
              <a:rPr/>
              <a:t>significant</a:t>
            </a:r>
            <a:r>
              <a:rPr/>
              <a:t> </a:t>
            </a:r>
            <a:r>
              <a:rPr/>
              <a:t>advantages</a:t>
            </a:r>
            <a:r>
              <a:rPr/>
              <a:t> </a:t>
            </a:r>
            <a:r>
              <a:rPr/>
              <a:t>over</a:t>
            </a:r>
            <a:r>
              <a:rPr/>
              <a:t> </a:t>
            </a:r>
            <a:r>
              <a:rPr/>
              <a:t>many</a:t>
            </a:r>
            <a:r>
              <a:rPr/>
              <a:t> </a:t>
            </a:r>
            <a:r>
              <a:rPr/>
              <a:t>other</a:t>
            </a:r>
            <a:r>
              <a:rPr/>
              <a:t> </a:t>
            </a:r>
            <a:r>
              <a:rPr/>
              <a:t>types</a:t>
            </a:r>
            <a:r>
              <a:rPr/>
              <a:t> </a:t>
            </a:r>
            <a:r>
              <a:rPr/>
              <a:t>of</a:t>
            </a:r>
            <a:r>
              <a:rPr/>
              <a:t> </a:t>
            </a:r>
            <a:r>
              <a:rPr/>
              <a:t>research.</a:t>
            </a:r>
          </a:p>
          <a:p>
            <a:pPr lvl="0" marL="0" indent="0">
              <a:buNone/>
            </a:pPr>
          </a:p>
          <a:p>
            <a:pPr lvl="0" marL="0" indent="0">
              <a:buNone/>
            </a:pPr>
            <a:r>
              <a:rPr/>
              <a:t>The</a:t>
            </a:r>
            <a:r>
              <a:rPr/>
              <a:t> </a:t>
            </a:r>
            <a:r>
              <a:rPr/>
              <a:t>case-control</a:t>
            </a:r>
            <a:r>
              <a:rPr/>
              <a:t> </a:t>
            </a:r>
            <a:r>
              <a:rPr/>
              <a:t>design</a:t>
            </a:r>
            <a:r>
              <a:rPr/>
              <a:t> </a:t>
            </a:r>
            <a:r>
              <a:rPr/>
              <a:t>is</a:t>
            </a:r>
            <a:r>
              <a:rPr/>
              <a:t> </a:t>
            </a:r>
            <a:r>
              <a:rPr/>
              <a:t>great</a:t>
            </a:r>
            <a:r>
              <a:rPr/>
              <a:t> </a:t>
            </a:r>
            <a:r>
              <a:rPr/>
              <a:t>if</a:t>
            </a:r>
            <a:r>
              <a:rPr/>
              <a:t> </a:t>
            </a:r>
            <a:r>
              <a:rPr/>
              <a:t>you</a:t>
            </a:r>
            <a:r>
              <a:rPr/>
              <a:t> </a:t>
            </a:r>
            <a:r>
              <a:rPr/>
              <a:t>want</a:t>
            </a:r>
            <a:r>
              <a:rPr/>
              <a:t> </a:t>
            </a:r>
            <a:r>
              <a:rPr/>
              <a:t>to</a:t>
            </a:r>
            <a:r>
              <a:rPr/>
              <a:t> </a:t>
            </a:r>
            <a:r>
              <a:rPr/>
              <a:t>examine</a:t>
            </a:r>
            <a:r>
              <a:rPr/>
              <a:t> </a:t>
            </a:r>
            <a:r>
              <a:rPr/>
              <a:t>a</a:t>
            </a:r>
            <a:r>
              <a:rPr/>
              <a:t> </a:t>
            </a:r>
            <a:r>
              <a:rPr/>
              <a:t>broad</a:t>
            </a:r>
            <a:r>
              <a:rPr/>
              <a:t> </a:t>
            </a:r>
            <a:r>
              <a:rPr/>
              <a:t>range</a:t>
            </a:r>
            <a:r>
              <a:rPr/>
              <a:t> </a:t>
            </a:r>
            <a:r>
              <a:rPr/>
              <a:t>of</a:t>
            </a:r>
            <a:r>
              <a:rPr/>
              <a:t> </a:t>
            </a:r>
            <a:r>
              <a:rPr/>
              <a:t>risk</a:t>
            </a:r>
            <a:r>
              <a:rPr/>
              <a:t> </a:t>
            </a:r>
            <a:r>
              <a:rPr/>
              <a:t>factors.</a:t>
            </a:r>
            <a:r>
              <a:rPr/>
              <a:t> </a:t>
            </a:r>
            <a:r>
              <a:rPr/>
              <a:t>You’re</a:t>
            </a:r>
            <a:r>
              <a:rPr/>
              <a:t> </a:t>
            </a:r>
            <a:r>
              <a:rPr/>
              <a:t>at</a:t>
            </a:r>
            <a:r>
              <a:rPr/>
              <a:t> </a:t>
            </a:r>
            <a:r>
              <a:rPr/>
              <a:t>a</a:t>
            </a:r>
            <a:r>
              <a:rPr/>
              <a:t> </a:t>
            </a:r>
            <a:r>
              <a:rPr/>
              <a:t>picnic</a:t>
            </a:r>
            <a:r>
              <a:rPr/>
              <a:t> </a:t>
            </a:r>
            <a:r>
              <a:rPr/>
              <a:t>and</a:t>
            </a:r>
            <a:r>
              <a:rPr/>
              <a:t> </a:t>
            </a:r>
            <a:r>
              <a:rPr/>
              <a:t>half</a:t>
            </a:r>
            <a:r>
              <a:rPr/>
              <a:t> </a:t>
            </a:r>
            <a:r>
              <a:rPr/>
              <a:t>of</a:t>
            </a:r>
            <a:r>
              <a:rPr/>
              <a:t> </a:t>
            </a:r>
            <a:r>
              <a:rPr/>
              <a:t>the</a:t>
            </a:r>
            <a:r>
              <a:rPr/>
              <a:t> </a:t>
            </a:r>
            <a:r>
              <a:rPr/>
              <a:t>people</a:t>
            </a:r>
            <a:r>
              <a:rPr/>
              <a:t> </a:t>
            </a:r>
            <a:r>
              <a:rPr/>
              <a:t>come</a:t>
            </a:r>
            <a:r>
              <a:rPr/>
              <a:t> </a:t>
            </a:r>
            <a:r>
              <a:rPr/>
              <a:t>down</a:t>
            </a:r>
            <a:r>
              <a:rPr/>
              <a:t> </a:t>
            </a:r>
            <a:r>
              <a:rPr/>
              <a:t>with</a:t>
            </a:r>
            <a:r>
              <a:rPr/>
              <a:t> </a:t>
            </a:r>
            <a:r>
              <a:rPr/>
              <a:t>food</a:t>
            </a:r>
            <a:r>
              <a:rPr/>
              <a:t> </a:t>
            </a:r>
            <a:r>
              <a:rPr/>
              <a:t>poisoning</a:t>
            </a:r>
            <a:r>
              <a:rPr/>
              <a:t> </a:t>
            </a:r>
            <a:r>
              <a:rPr/>
              <a:t>caused</a:t>
            </a:r>
            <a:r>
              <a:rPr/>
              <a:t> </a:t>
            </a:r>
            <a:r>
              <a:rPr/>
              <a:t>by</a:t>
            </a:r>
            <a:r>
              <a:rPr/>
              <a:t> </a:t>
            </a:r>
            <a:r>
              <a:rPr/>
              <a:t>listeria.</a:t>
            </a:r>
            <a:r>
              <a:rPr/>
              <a:t> </a:t>
            </a:r>
            <a:r>
              <a:rPr/>
              <a:t>Was</a:t>
            </a:r>
            <a:r>
              <a:rPr/>
              <a:t> </a:t>
            </a:r>
            <a:r>
              <a:rPr/>
              <a:t>it</a:t>
            </a:r>
            <a:r>
              <a:rPr/>
              <a:t> </a:t>
            </a:r>
            <a:r>
              <a:rPr/>
              <a:t>the</a:t>
            </a:r>
            <a:r>
              <a:rPr/>
              <a:t> </a:t>
            </a:r>
            <a:r>
              <a:rPr/>
              <a:t>potato</a:t>
            </a:r>
            <a:r>
              <a:rPr/>
              <a:t> </a:t>
            </a:r>
            <a:r>
              <a:rPr/>
              <a:t>salad?</a:t>
            </a:r>
            <a:r>
              <a:rPr/>
              <a:t> </a:t>
            </a:r>
            <a:r>
              <a:rPr/>
              <a:t>The</a:t>
            </a:r>
            <a:r>
              <a:rPr/>
              <a:t> </a:t>
            </a:r>
            <a:r>
              <a:rPr/>
              <a:t>baked</a:t>
            </a:r>
            <a:r>
              <a:rPr/>
              <a:t> </a:t>
            </a:r>
            <a:r>
              <a:rPr/>
              <a:t>beans?</a:t>
            </a:r>
            <a:r>
              <a:rPr/>
              <a:t> </a:t>
            </a:r>
            <a:r>
              <a:rPr/>
              <a:t>The</a:t>
            </a:r>
            <a:r>
              <a:rPr/>
              <a:t> </a:t>
            </a:r>
            <a:r>
              <a:rPr/>
              <a:t>apple</a:t>
            </a:r>
            <a:r>
              <a:rPr/>
              <a:t> </a:t>
            </a:r>
            <a:r>
              <a:rPr/>
              <a:t>streudel?</a:t>
            </a:r>
            <a:r>
              <a:rPr/>
              <a:t> </a:t>
            </a:r>
            <a:r>
              <a:rPr/>
              <a:t>At</a:t>
            </a:r>
            <a:r>
              <a:rPr/>
              <a:t> </a:t>
            </a:r>
            <a:r>
              <a:rPr/>
              <a:t>a</a:t>
            </a:r>
            <a:r>
              <a:rPr/>
              <a:t> </a:t>
            </a:r>
            <a:r>
              <a:rPr/>
              <a:t>big</a:t>
            </a:r>
            <a:r>
              <a:rPr/>
              <a:t> </a:t>
            </a:r>
            <a:r>
              <a:rPr/>
              <a:t>picnic,</a:t>
            </a:r>
            <a:r>
              <a:rPr/>
              <a:t> </a:t>
            </a:r>
            <a:r>
              <a:rPr/>
              <a:t>there</a:t>
            </a:r>
            <a:r>
              <a:rPr/>
              <a:t> </a:t>
            </a:r>
            <a:r>
              <a:rPr/>
              <a:t>might</a:t>
            </a:r>
            <a:r>
              <a:rPr/>
              <a:t> </a:t>
            </a:r>
            <a:r>
              <a:rPr/>
              <a:t>be</a:t>
            </a:r>
            <a:r>
              <a:rPr/>
              <a:t> </a:t>
            </a:r>
            <a:r>
              <a:rPr/>
              <a:t>hundreds</a:t>
            </a:r>
            <a:r>
              <a:rPr/>
              <a:t> </a:t>
            </a:r>
            <a:r>
              <a:rPr/>
              <a:t>of</a:t>
            </a:r>
            <a:r>
              <a:rPr/>
              <a:t> </a:t>
            </a:r>
            <a:r>
              <a:rPr/>
              <a:t>foods</a:t>
            </a:r>
            <a:r>
              <a:rPr/>
              <a:t> </a:t>
            </a:r>
            <a:r>
              <a:rPr/>
              <a:t>that</a:t>
            </a:r>
            <a:r>
              <a:rPr/>
              <a:t> </a:t>
            </a:r>
            <a:r>
              <a:rPr/>
              <a:t>could</a:t>
            </a:r>
            <a:r>
              <a:rPr/>
              <a:t> </a:t>
            </a:r>
            <a:r>
              <a:rPr/>
              <a:t>have</a:t>
            </a:r>
            <a:r>
              <a:rPr/>
              <a:t> </a:t>
            </a:r>
            <a:r>
              <a:rPr/>
              <a:t>caused</a:t>
            </a:r>
            <a:r>
              <a:rPr/>
              <a:t> </a:t>
            </a:r>
            <a:r>
              <a:rPr/>
              <a:t>the</a:t>
            </a:r>
            <a:r>
              <a:rPr/>
              <a:t> </a:t>
            </a:r>
            <a:r>
              <a:rPr/>
              <a:t>listeria</a:t>
            </a:r>
            <a:r>
              <a:rPr/>
              <a:t> </a:t>
            </a:r>
            <a:r>
              <a:rPr/>
              <a:t>outbreak.</a:t>
            </a:r>
          </a:p>
          <a:p>
            <a:pPr lvl="0" marL="0" indent="0">
              <a:buNone/>
            </a:pPr>
          </a:p>
          <a:p>
            <a:pPr lvl="0" marL="0" indent="0">
              <a:buNone/>
            </a:pPr>
            <a:r>
              <a:rPr/>
              <a:t>That</a:t>
            </a:r>
            <a:r>
              <a:rPr/>
              <a:t> </a:t>
            </a:r>
            <a:r>
              <a:rPr/>
              <a:t>okay,</a:t>
            </a:r>
            <a:r>
              <a:rPr/>
              <a:t> </a:t>
            </a:r>
            <a:r>
              <a:rPr/>
              <a:t>though.</a:t>
            </a:r>
            <a:r>
              <a:rPr/>
              <a:t> </a:t>
            </a:r>
            <a:r>
              <a:rPr/>
              <a:t>Just</a:t>
            </a:r>
            <a:r>
              <a:rPr/>
              <a:t> </a:t>
            </a:r>
            <a:r>
              <a:rPr/>
              <a:t>find</a:t>
            </a:r>
            <a:r>
              <a:rPr/>
              <a:t> </a:t>
            </a:r>
            <a:r>
              <a:rPr/>
              <a:t>out</a:t>
            </a:r>
            <a:r>
              <a:rPr/>
              <a:t> </a:t>
            </a:r>
            <a:r>
              <a:rPr/>
              <a:t>what</a:t>
            </a:r>
            <a:r>
              <a:rPr/>
              <a:t> </a:t>
            </a:r>
            <a:r>
              <a:rPr/>
              <a:t>everyone</a:t>
            </a:r>
            <a:r>
              <a:rPr/>
              <a:t> </a:t>
            </a:r>
            <a:r>
              <a:rPr/>
              <a:t>ate</a:t>
            </a:r>
            <a:r>
              <a:rPr/>
              <a:t> </a:t>
            </a:r>
            <a:r>
              <a:rPr/>
              <a:t>and</a:t>
            </a:r>
            <a:r>
              <a:rPr/>
              <a:t> </a:t>
            </a:r>
            <a:r>
              <a:rPr/>
              <a:t>if</a:t>
            </a:r>
            <a:r>
              <a:rPr/>
              <a:t> </a:t>
            </a:r>
            <a:r>
              <a:rPr/>
              <a:t>there</a:t>
            </a:r>
            <a:r>
              <a:rPr/>
              <a:t> </a:t>
            </a:r>
            <a:r>
              <a:rPr/>
              <a:t>is</a:t>
            </a:r>
            <a:r>
              <a:rPr/>
              <a:t> </a:t>
            </a:r>
            <a:r>
              <a:rPr/>
              <a:t>a</a:t>
            </a:r>
            <a:r>
              <a:rPr/>
              <a:t> </a:t>
            </a:r>
            <a:r>
              <a:rPr/>
              <a:t>food</a:t>
            </a:r>
            <a:r>
              <a:rPr/>
              <a:t> </a:t>
            </a:r>
            <a:r>
              <a:rPr/>
              <a:t>that</a:t>
            </a:r>
            <a:r>
              <a:rPr/>
              <a:t> </a:t>
            </a:r>
            <a:r>
              <a:rPr/>
              <a:t>almost</a:t>
            </a:r>
            <a:r>
              <a:rPr/>
              <a:t> </a:t>
            </a:r>
            <a:r>
              <a:rPr/>
              <a:t>everyone</a:t>
            </a:r>
            <a:r>
              <a:rPr/>
              <a:t> </a:t>
            </a:r>
            <a:r>
              <a:rPr/>
              <a:t>with</a:t>
            </a:r>
            <a:r>
              <a:rPr/>
              <a:t> </a:t>
            </a:r>
            <a:r>
              <a:rPr/>
              <a:t>listeria</a:t>
            </a:r>
            <a:r>
              <a:rPr/>
              <a:t> </a:t>
            </a:r>
            <a:r>
              <a:rPr/>
              <a:t>had</a:t>
            </a:r>
            <a:r>
              <a:rPr/>
              <a:t> </a:t>
            </a:r>
            <a:r>
              <a:rPr/>
              <a:t>and</a:t>
            </a:r>
            <a:r>
              <a:rPr/>
              <a:t> </a:t>
            </a:r>
            <a:r>
              <a:rPr/>
              <a:t>that</a:t>
            </a:r>
            <a:r>
              <a:rPr/>
              <a:t> </a:t>
            </a:r>
            <a:r>
              <a:rPr/>
              <a:t>almost</a:t>
            </a:r>
            <a:r>
              <a:rPr/>
              <a:t> </a:t>
            </a:r>
            <a:r>
              <a:rPr/>
              <a:t>no</a:t>
            </a:r>
            <a:r>
              <a:rPr/>
              <a:t> </a:t>
            </a:r>
            <a:r>
              <a:rPr/>
              <a:t>one</a:t>
            </a:r>
            <a:r>
              <a:rPr/>
              <a:t> </a:t>
            </a:r>
            <a:r>
              <a:rPr/>
              <a:t>in</a:t>
            </a:r>
            <a:r>
              <a:rPr/>
              <a:t> </a:t>
            </a:r>
            <a:r>
              <a:rPr/>
              <a:t>the</a:t>
            </a:r>
            <a:r>
              <a:rPr/>
              <a:t> </a:t>
            </a:r>
            <a:r>
              <a:rPr/>
              <a:t>healthy</a:t>
            </a:r>
            <a:r>
              <a:rPr/>
              <a:t> </a:t>
            </a:r>
            <a:r>
              <a:rPr/>
              <a:t>control</a:t>
            </a:r>
            <a:r>
              <a:rPr/>
              <a:t> </a:t>
            </a:r>
            <a:r>
              <a:rPr/>
              <a:t>group</a:t>
            </a:r>
            <a:r>
              <a:rPr/>
              <a:t> </a:t>
            </a:r>
            <a:r>
              <a:rPr/>
              <a:t>had,</a:t>
            </a:r>
            <a:r>
              <a:rPr/>
              <a:t> </a:t>
            </a:r>
            <a:r>
              <a:rPr/>
              <a:t>there’s</a:t>
            </a:r>
            <a:r>
              <a:rPr/>
              <a:t> </a:t>
            </a:r>
            <a:r>
              <a:rPr/>
              <a:t>your</a:t>
            </a:r>
            <a:r>
              <a:rPr/>
              <a:t> </a:t>
            </a:r>
            <a:r>
              <a:rPr/>
              <a:t>culprit.</a:t>
            </a:r>
          </a:p>
          <a:p>
            <a:pPr lvl="0" marL="0" indent="0">
              <a:buNone/>
            </a:pPr>
          </a:p>
          <a:p>
            <a:pPr lvl="0" marL="0" indent="0">
              <a:buNone/>
            </a:pPr>
            <a:r>
              <a:rPr/>
              <a:t>The</a:t>
            </a:r>
            <a:r>
              <a:rPr/>
              <a:t> </a:t>
            </a:r>
            <a:r>
              <a:rPr/>
              <a:t>case</a:t>
            </a:r>
            <a:r>
              <a:rPr/>
              <a:t> </a:t>
            </a:r>
            <a:r>
              <a:rPr/>
              <a:t>control</a:t>
            </a:r>
            <a:r>
              <a:rPr/>
              <a:t> </a:t>
            </a:r>
            <a:r>
              <a:rPr/>
              <a:t>design</a:t>
            </a:r>
            <a:r>
              <a:rPr/>
              <a:t> </a:t>
            </a:r>
            <a:r>
              <a:rPr/>
              <a:t>is</a:t>
            </a:r>
            <a:r>
              <a:rPr/>
              <a:t> </a:t>
            </a:r>
            <a:r>
              <a:rPr/>
              <a:t>very</a:t>
            </a:r>
            <a:r>
              <a:rPr/>
              <a:t> </a:t>
            </a:r>
            <a:r>
              <a:rPr/>
              <a:t>efficient</a:t>
            </a:r>
            <a:r>
              <a:rPr/>
              <a:t> </a:t>
            </a:r>
            <a:r>
              <a:rPr/>
              <a:t>for</a:t>
            </a:r>
            <a:r>
              <a:rPr/>
              <a:t> </a:t>
            </a:r>
            <a:r>
              <a:rPr/>
              <a:t>studying</a:t>
            </a:r>
            <a:r>
              <a:rPr/>
              <a:t> </a:t>
            </a:r>
            <a:r>
              <a:rPr/>
              <a:t>rare</a:t>
            </a:r>
            <a:r>
              <a:rPr/>
              <a:t> </a:t>
            </a:r>
            <a:r>
              <a:rPr/>
              <a:t>diseases.</a:t>
            </a:r>
            <a:r>
              <a:rPr/>
              <a:t> </a:t>
            </a:r>
            <a:r>
              <a:rPr/>
              <a:t>You</a:t>
            </a:r>
            <a:r>
              <a:rPr/>
              <a:t> </a:t>
            </a:r>
            <a:r>
              <a:rPr/>
              <a:t>put</a:t>
            </a:r>
            <a:r>
              <a:rPr/>
              <a:t> </a:t>
            </a:r>
            <a:r>
              <a:rPr/>
              <a:t>out</a:t>
            </a:r>
            <a:r>
              <a:rPr/>
              <a:t> </a:t>
            </a:r>
            <a:r>
              <a:rPr/>
              <a:t>the</a:t>
            </a:r>
            <a:r>
              <a:rPr/>
              <a:t> </a:t>
            </a:r>
            <a:r>
              <a:rPr/>
              <a:t>word</a:t>
            </a:r>
            <a:r>
              <a:rPr/>
              <a:t> </a:t>
            </a:r>
            <a:r>
              <a:rPr/>
              <a:t>in</a:t>
            </a:r>
            <a:r>
              <a:rPr/>
              <a:t> </a:t>
            </a:r>
            <a:r>
              <a:rPr/>
              <a:t>the</a:t>
            </a:r>
            <a:r>
              <a:rPr/>
              <a:t> </a:t>
            </a:r>
            <a:r>
              <a:rPr/>
              <a:t>community</a:t>
            </a:r>
            <a:r>
              <a:rPr/>
              <a:t> </a:t>
            </a:r>
            <a:r>
              <a:rPr/>
              <a:t>(</a:t>
            </a:r>
            <a:r>
              <a:rPr/>
              <a:t>“</a:t>
            </a:r>
            <a:r>
              <a:rPr/>
              <a:t>Calling</a:t>
            </a:r>
            <a:r>
              <a:rPr/>
              <a:t> </a:t>
            </a:r>
            <a:r>
              <a:rPr/>
              <a:t>all</a:t>
            </a:r>
            <a:r>
              <a:rPr/>
              <a:t> </a:t>
            </a:r>
            <a:r>
              <a:rPr/>
              <a:t>cases.</a:t>
            </a:r>
            <a:r>
              <a:rPr/>
              <a:t> </a:t>
            </a:r>
            <a:r>
              <a:rPr/>
              <a:t>Calling</a:t>
            </a:r>
            <a:r>
              <a:rPr/>
              <a:t> </a:t>
            </a:r>
            <a:r>
              <a:rPr/>
              <a:t>all</a:t>
            </a:r>
            <a:r>
              <a:rPr/>
              <a:t> </a:t>
            </a:r>
            <a:r>
              <a:rPr/>
              <a:t>cases.</a:t>
            </a:r>
            <a:r>
              <a:rPr/>
              <a:t>”</a:t>
            </a:r>
            <a:r>
              <a:rPr/>
              <a:t>)</a:t>
            </a:r>
            <a:r>
              <a:rPr/>
              <a:t> </a:t>
            </a:r>
            <a:r>
              <a:rPr/>
              <a:t>and</a:t>
            </a:r>
            <a:r>
              <a:rPr/>
              <a:t> </a:t>
            </a:r>
            <a:r>
              <a:rPr/>
              <a:t>get</a:t>
            </a:r>
            <a:r>
              <a:rPr/>
              <a:t> </a:t>
            </a:r>
            <a:r>
              <a:rPr/>
              <a:t>everyone</a:t>
            </a:r>
            <a:r>
              <a:rPr/>
              <a:t> </a:t>
            </a:r>
            <a:r>
              <a:rPr/>
              <a:t>in</a:t>
            </a:r>
            <a:r>
              <a:rPr/>
              <a:t> </a:t>
            </a:r>
            <a:r>
              <a:rPr/>
              <a:t>for</a:t>
            </a:r>
            <a:r>
              <a:rPr/>
              <a:t> </a:t>
            </a:r>
            <a:r>
              <a:rPr/>
              <a:t>an</a:t>
            </a:r>
            <a:r>
              <a:rPr/>
              <a:t> </a:t>
            </a:r>
            <a:r>
              <a:rPr/>
              <a:t>interview.</a:t>
            </a:r>
          </a:p>
          <a:p>
            <a:pPr lvl="0" marL="0" indent="0">
              <a:buNone/>
            </a:pPr>
          </a:p>
          <a:p>
            <a:pPr lvl="0" marL="0" indent="0">
              <a:buNone/>
            </a:pPr>
            <a:r>
              <a:rPr/>
              <a:t>It’s</a:t>
            </a:r>
            <a:r>
              <a:rPr/>
              <a:t> </a:t>
            </a:r>
            <a:r>
              <a:rPr/>
              <a:t>also</a:t>
            </a:r>
            <a:r>
              <a:rPr/>
              <a:t> </a:t>
            </a:r>
            <a:r>
              <a:rPr/>
              <a:t>a</a:t>
            </a:r>
            <a:r>
              <a:rPr/>
              <a:t> </a:t>
            </a:r>
            <a:r>
              <a:rPr/>
              <a:t>great</a:t>
            </a:r>
            <a:r>
              <a:rPr/>
              <a:t> </a:t>
            </a:r>
            <a:r>
              <a:rPr/>
              <a:t>starting</a:t>
            </a:r>
            <a:r>
              <a:rPr/>
              <a:t> </a:t>
            </a:r>
            <a:r>
              <a:rPr/>
              <a:t>point.</a:t>
            </a:r>
            <a:r>
              <a:rPr/>
              <a:t> </a:t>
            </a:r>
            <a:r>
              <a:rPr/>
              <a:t>There</a:t>
            </a:r>
            <a:r>
              <a:rPr/>
              <a:t> </a:t>
            </a:r>
            <a:r>
              <a:rPr/>
              <a:t>is</a:t>
            </a:r>
            <a:r>
              <a:rPr/>
              <a:t> </a:t>
            </a:r>
            <a:r>
              <a:rPr/>
              <a:t>something</a:t>
            </a:r>
            <a:r>
              <a:rPr/>
              <a:t> </a:t>
            </a:r>
            <a:r>
              <a:rPr/>
              <a:t>weird</a:t>
            </a:r>
            <a:r>
              <a:rPr/>
              <a:t> </a:t>
            </a:r>
            <a:r>
              <a:rPr/>
              <a:t>happening</a:t>
            </a:r>
            <a:r>
              <a:rPr/>
              <a:t> </a:t>
            </a:r>
            <a:r>
              <a:rPr/>
              <a:t>out</a:t>
            </a:r>
            <a:r>
              <a:rPr/>
              <a:t> </a:t>
            </a:r>
            <a:r>
              <a:rPr/>
              <a:t>there</a:t>
            </a:r>
            <a:r>
              <a:rPr/>
              <a:t> </a:t>
            </a:r>
            <a:r>
              <a:rPr/>
              <a:t>and</a:t>
            </a:r>
            <a:r>
              <a:rPr/>
              <a:t> </a:t>
            </a:r>
            <a:r>
              <a:rPr/>
              <a:t>we</a:t>
            </a:r>
            <a:r>
              <a:rPr/>
              <a:t> </a:t>
            </a:r>
            <a:r>
              <a:rPr/>
              <a:t>don’t</a:t>
            </a:r>
            <a:r>
              <a:rPr/>
              <a:t> </a:t>
            </a:r>
            <a:r>
              <a:rPr/>
              <a:t>know</a:t>
            </a:r>
            <a:r>
              <a:rPr/>
              <a:t> </a:t>
            </a:r>
            <a:r>
              <a:rPr/>
              <a:t>what</a:t>
            </a:r>
            <a:r>
              <a:rPr/>
              <a:t> </a:t>
            </a:r>
            <a:r>
              <a:rPr/>
              <a:t>is</a:t>
            </a:r>
            <a:r>
              <a:rPr/>
              <a:t> </a:t>
            </a:r>
            <a:r>
              <a:rPr/>
              <a:t>causing</a:t>
            </a:r>
            <a:r>
              <a:rPr/>
              <a:t> </a:t>
            </a:r>
            <a:r>
              <a:rPr/>
              <a:t>it.</a:t>
            </a:r>
            <a:r>
              <a:rPr/>
              <a:t> </a:t>
            </a:r>
            <a:r>
              <a:rPr/>
              <a:t>The</a:t>
            </a:r>
            <a:r>
              <a:rPr/>
              <a:t> </a:t>
            </a:r>
            <a:r>
              <a:rPr/>
              <a:t>very</a:t>
            </a:r>
            <a:r>
              <a:rPr/>
              <a:t> </a:t>
            </a:r>
            <a:r>
              <a:rPr/>
              <a:t>first</a:t>
            </a:r>
            <a:r>
              <a:rPr/>
              <a:t> </a:t>
            </a:r>
            <a:r>
              <a:rPr/>
              <a:t>studies</a:t>
            </a:r>
            <a:r>
              <a:rPr/>
              <a:t> </a:t>
            </a:r>
            <a:r>
              <a:rPr/>
              <a:t>of</a:t>
            </a:r>
            <a:r>
              <a:rPr/>
              <a:t> </a:t>
            </a:r>
            <a:r>
              <a:rPr/>
              <a:t>AIDS,</a:t>
            </a:r>
            <a:r>
              <a:rPr/>
              <a:t> </a:t>
            </a:r>
            <a:r>
              <a:rPr/>
              <a:t>back</a:t>
            </a:r>
            <a:r>
              <a:rPr/>
              <a:t> </a:t>
            </a:r>
            <a:r>
              <a:rPr/>
              <a:t>when</a:t>
            </a:r>
            <a:r>
              <a:rPr/>
              <a:t> </a:t>
            </a:r>
            <a:r>
              <a:rPr/>
              <a:t>we</a:t>
            </a:r>
            <a:r>
              <a:rPr/>
              <a:t> </a:t>
            </a:r>
            <a:r>
              <a:rPr/>
              <a:t>didn’t</a:t>
            </a:r>
            <a:r>
              <a:rPr/>
              <a:t> </a:t>
            </a:r>
            <a:r>
              <a:rPr/>
              <a:t>know</a:t>
            </a:r>
            <a:r>
              <a:rPr/>
              <a:t> </a:t>
            </a:r>
            <a:r>
              <a:rPr/>
              <a:t>a</a:t>
            </a:r>
            <a:r>
              <a:rPr/>
              <a:t> </a:t>
            </a:r>
            <a:r>
              <a:rPr/>
              <a:t>lot</a:t>
            </a:r>
            <a:r>
              <a:rPr/>
              <a:t> </a:t>
            </a:r>
            <a:r>
              <a:rPr/>
              <a:t>about</a:t>
            </a:r>
            <a:r>
              <a:rPr/>
              <a:t> </a:t>
            </a:r>
            <a:r>
              <a:rPr/>
              <a:t>the</a:t>
            </a:r>
            <a:r>
              <a:rPr/>
              <a:t> </a:t>
            </a:r>
            <a:r>
              <a:rPr/>
              <a:t>disease,</a:t>
            </a:r>
            <a:r>
              <a:rPr/>
              <a:t> </a:t>
            </a:r>
            <a:r>
              <a:rPr/>
              <a:t>were</a:t>
            </a:r>
            <a:r>
              <a:rPr/>
              <a:t> </a:t>
            </a:r>
            <a:r>
              <a:rPr/>
              <a:t>case</a:t>
            </a:r>
            <a:r>
              <a:rPr/>
              <a:t> </a:t>
            </a:r>
            <a:r>
              <a:rPr/>
              <a:t>control</a:t>
            </a:r>
            <a:r>
              <a:rPr/>
              <a:t> </a:t>
            </a:r>
            <a:r>
              <a:rPr/>
              <a:t>studies.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Controls</a:t>
            </a:r>
            <a:r>
              <a:rPr/>
              <a:t> </a:t>
            </a:r>
            <a:r>
              <a:rPr/>
              <a:t>commonly</a:t>
            </a:r>
            <a:r>
              <a:rPr/>
              <a:t> </a:t>
            </a:r>
            <a:r>
              <a:rPr/>
              <a:t>come</a:t>
            </a:r>
            <a:r>
              <a:rPr/>
              <a:t> </a:t>
            </a:r>
            <a:r>
              <a:rPr/>
              <a:t>from</a:t>
            </a:r>
            <a:r>
              <a:rPr/>
              <a:t> </a:t>
            </a:r>
            <a:r>
              <a:rPr/>
              <a:t>several</a:t>
            </a:r>
            <a:r>
              <a:rPr/>
              <a:t> </a:t>
            </a:r>
            <a:r>
              <a:rPr/>
              <a:t>places.</a:t>
            </a:r>
            <a:r>
              <a:rPr/>
              <a:t> </a:t>
            </a:r>
            <a:r>
              <a:rPr/>
              <a:t>People</a:t>
            </a:r>
            <a:r>
              <a:rPr/>
              <a:t> </a:t>
            </a:r>
            <a:r>
              <a:rPr/>
              <a:t>who</a:t>
            </a:r>
            <a:r>
              <a:rPr/>
              <a:t> </a:t>
            </a:r>
            <a:r>
              <a:rPr/>
              <a:t>visit</a:t>
            </a:r>
            <a:r>
              <a:rPr/>
              <a:t> </a:t>
            </a:r>
            <a:r>
              <a:rPr/>
              <a:t>the</a:t>
            </a:r>
            <a:r>
              <a:rPr/>
              <a:t> </a:t>
            </a:r>
            <a:r>
              <a:rPr/>
              <a:t>same</a:t>
            </a:r>
            <a:r>
              <a:rPr/>
              <a:t> </a:t>
            </a:r>
            <a:r>
              <a:rPr/>
              <a:t>hospital</a:t>
            </a:r>
            <a:r>
              <a:rPr/>
              <a:t> </a:t>
            </a:r>
            <a:r>
              <a:rPr/>
              <a:t>or</a:t>
            </a:r>
            <a:r>
              <a:rPr/>
              <a:t> </a:t>
            </a:r>
            <a:r>
              <a:rPr/>
              <a:t>clinic,</a:t>
            </a:r>
            <a:r>
              <a:rPr/>
              <a:t> </a:t>
            </a:r>
            <a:r>
              <a:rPr/>
              <a:t>but</a:t>
            </a:r>
            <a:r>
              <a:rPr/>
              <a:t> </a:t>
            </a:r>
            <a:r>
              <a:rPr/>
              <a:t>for</a:t>
            </a:r>
            <a:r>
              <a:rPr/>
              <a:t> </a:t>
            </a:r>
            <a:r>
              <a:rPr/>
              <a:t>a</a:t>
            </a:r>
            <a:r>
              <a:rPr/>
              <a:t> </a:t>
            </a:r>
            <a:r>
              <a:rPr/>
              <a:t>reason</a:t>
            </a:r>
            <a:r>
              <a:rPr/>
              <a:t> </a:t>
            </a:r>
            <a:r>
              <a:rPr/>
              <a:t>other</a:t>
            </a:r>
            <a:r>
              <a:rPr/>
              <a:t> </a:t>
            </a:r>
            <a:r>
              <a:rPr/>
              <a:t>than</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People</a:t>
            </a:r>
            <a:r>
              <a:rPr/>
              <a:t> </a:t>
            </a:r>
            <a:r>
              <a:rPr/>
              <a:t>who</a:t>
            </a:r>
            <a:r>
              <a:rPr/>
              <a:t> </a:t>
            </a:r>
            <a:r>
              <a:rPr/>
              <a:t>live</a:t>
            </a:r>
            <a:r>
              <a:rPr/>
              <a:t> </a:t>
            </a:r>
            <a:r>
              <a:rPr/>
              <a:t>in</a:t>
            </a:r>
            <a:r>
              <a:rPr/>
              <a:t> </a:t>
            </a:r>
            <a:r>
              <a:rPr/>
              <a:t>the</a:t>
            </a:r>
            <a:r>
              <a:rPr/>
              <a:t> </a:t>
            </a:r>
            <a:r>
              <a:rPr/>
              <a:t>same</a:t>
            </a:r>
            <a:r>
              <a:rPr/>
              <a:t> </a:t>
            </a:r>
            <a:r>
              <a:rPr/>
              <a:t>community</a:t>
            </a:r>
            <a:r>
              <a:rPr/>
              <a:t> </a:t>
            </a:r>
            <a:r>
              <a:rPr/>
              <a:t>as</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Or</a:t>
            </a:r>
            <a:r>
              <a:rPr/>
              <a:t> </a:t>
            </a:r>
            <a:r>
              <a:rPr/>
              <a:t>friends</a:t>
            </a:r>
            <a:r>
              <a:rPr/>
              <a:t> </a:t>
            </a:r>
            <a:r>
              <a:rPr/>
              <a:t>and</a:t>
            </a:r>
            <a:r>
              <a:rPr/>
              <a:t> </a:t>
            </a:r>
            <a:r>
              <a:rPr/>
              <a:t>relatives</a:t>
            </a:r>
            <a:r>
              <a:rPr/>
              <a:t> </a:t>
            </a:r>
            <a:r>
              <a:rPr/>
              <a:t>of</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Sometimes</a:t>
            </a:r>
            <a:r>
              <a:rPr/>
              <a:t> </a:t>
            </a:r>
            <a:r>
              <a:rPr/>
              <a:t>you</a:t>
            </a:r>
            <a:r>
              <a:rPr/>
              <a:t> </a:t>
            </a:r>
            <a:r>
              <a:rPr/>
              <a:t>have</a:t>
            </a:r>
            <a:r>
              <a:rPr/>
              <a:t> </a:t>
            </a:r>
            <a:r>
              <a:rPr/>
              <a:t>a</a:t>
            </a:r>
            <a:r>
              <a:rPr/>
              <a:t> </a:t>
            </a:r>
            <a:r>
              <a:rPr/>
              <a:t>cohort</a:t>
            </a:r>
            <a:r>
              <a:rPr/>
              <a:t> </a:t>
            </a:r>
            <a:r>
              <a:rPr/>
              <a:t>of</a:t>
            </a:r>
            <a:r>
              <a:rPr/>
              <a:t> </a:t>
            </a:r>
            <a:r>
              <a:rPr/>
              <a:t>patients</a:t>
            </a:r>
            <a:r>
              <a:rPr/>
              <a:t> </a:t>
            </a:r>
            <a:r>
              <a:rPr/>
              <a:t>who</a:t>
            </a:r>
            <a:r>
              <a:rPr/>
              <a:t> </a:t>
            </a:r>
            <a:r>
              <a:rPr/>
              <a:t>you</a:t>
            </a:r>
            <a:r>
              <a:rPr/>
              <a:t> </a:t>
            </a:r>
            <a:r>
              <a:rPr/>
              <a:t>follow</a:t>
            </a:r>
            <a:r>
              <a:rPr/>
              <a:t> </a:t>
            </a:r>
            <a:r>
              <a:rPr/>
              <a:t>over</a:t>
            </a:r>
            <a:r>
              <a:rPr/>
              <a:t> </a:t>
            </a:r>
            <a:r>
              <a:rPr/>
              <a:t>time,</a:t>
            </a:r>
            <a:r>
              <a:rPr/>
              <a:t> </a:t>
            </a:r>
            <a:r>
              <a:rPr/>
              <a:t>and</a:t>
            </a:r>
            <a:r>
              <a:rPr/>
              <a:t> </a:t>
            </a:r>
            <a:r>
              <a:rPr/>
              <a:t>you</a:t>
            </a:r>
            <a:r>
              <a:rPr/>
              <a:t> </a:t>
            </a:r>
            <a:r>
              <a:rPr/>
              <a:t>notice</a:t>
            </a:r>
            <a:r>
              <a:rPr/>
              <a:t> </a:t>
            </a:r>
            <a:r>
              <a:rPr/>
              <a:t>that</a:t>
            </a:r>
            <a:r>
              <a:rPr/>
              <a:t> </a:t>
            </a:r>
            <a:r>
              <a:rPr/>
              <a:t>some</a:t>
            </a:r>
            <a:r>
              <a:rPr/>
              <a:t> </a:t>
            </a:r>
            <a:r>
              <a:rPr/>
              <a:t>of</a:t>
            </a:r>
            <a:r>
              <a:rPr/>
              <a:t> </a:t>
            </a:r>
            <a:r>
              <a:rPr/>
              <a:t>the</a:t>
            </a:r>
            <a:r>
              <a:rPr/>
              <a:t> </a:t>
            </a:r>
            <a:r>
              <a:rPr/>
              <a:t>cohort</a:t>
            </a:r>
            <a:r>
              <a:rPr/>
              <a:t> </a:t>
            </a:r>
            <a:r>
              <a:rPr/>
              <a:t>experience</a:t>
            </a:r>
            <a:r>
              <a:rPr/>
              <a:t> </a:t>
            </a:r>
            <a:r>
              <a:rPr/>
              <a:t>an</a:t>
            </a:r>
            <a:r>
              <a:rPr/>
              <a:t> </a:t>
            </a:r>
            <a:r>
              <a:rPr/>
              <a:t>outcome</a:t>
            </a:r>
            <a:r>
              <a:rPr/>
              <a:t> </a:t>
            </a:r>
            <a:r>
              <a:rPr/>
              <a:t>and</a:t>
            </a:r>
            <a:r>
              <a:rPr/>
              <a:t> </a:t>
            </a:r>
            <a:r>
              <a:rPr/>
              <a:t>you</a:t>
            </a:r>
            <a:r>
              <a:rPr/>
              <a:t> </a:t>
            </a:r>
            <a:r>
              <a:rPr/>
              <a:t>pull</a:t>
            </a:r>
            <a:r>
              <a:rPr/>
              <a:t> </a:t>
            </a:r>
            <a:r>
              <a:rPr/>
              <a:t>a</a:t>
            </a:r>
            <a:r>
              <a:rPr/>
              <a:t> </a:t>
            </a:r>
            <a:r>
              <a:rPr/>
              <a:t>carefully</a:t>
            </a:r>
            <a:r>
              <a:rPr/>
              <a:t> </a:t>
            </a:r>
            <a:r>
              <a:rPr/>
              <a:t>matched</a:t>
            </a:r>
            <a:r>
              <a:rPr/>
              <a:t> </a:t>
            </a:r>
            <a:r>
              <a:rPr/>
              <a:t>set</a:t>
            </a:r>
            <a:r>
              <a:rPr/>
              <a:t> </a:t>
            </a:r>
            <a:r>
              <a:rPr/>
              <a:t>of</a:t>
            </a:r>
            <a:r>
              <a:rPr/>
              <a:t> </a:t>
            </a:r>
            <a:r>
              <a:rPr/>
              <a:t>control</a:t>
            </a:r>
            <a:r>
              <a:rPr/>
              <a:t> </a:t>
            </a:r>
            <a:r>
              <a:rPr/>
              <a:t>patients</a:t>
            </a:r>
            <a:r>
              <a:rPr/>
              <a:t> </a:t>
            </a:r>
            <a:r>
              <a:rPr/>
              <a:t>out</a:t>
            </a:r>
            <a:r>
              <a:rPr/>
              <a:t> </a:t>
            </a:r>
            <a:r>
              <a:rPr/>
              <a:t>of</a:t>
            </a:r>
            <a:r>
              <a:rPr/>
              <a:t> </a:t>
            </a:r>
            <a:r>
              <a:rPr/>
              <a:t>the</a:t>
            </a:r>
            <a:r>
              <a:rPr/>
              <a:t> </a:t>
            </a:r>
            <a:r>
              <a:rPr/>
              <a:t>same</a:t>
            </a:r>
            <a:r>
              <a:rPr/>
              <a:t> </a:t>
            </a:r>
            <a:r>
              <a:rPr/>
              <a:t>cohort.</a:t>
            </a:r>
            <a:r>
              <a:rPr/>
              <a:t> </a:t>
            </a:r>
            <a:r>
              <a:rPr/>
              <a:t>This</a:t>
            </a:r>
            <a:r>
              <a:rPr/>
              <a:t> </a:t>
            </a:r>
            <a:r>
              <a:rPr/>
              <a:t>is</a:t>
            </a:r>
            <a:r>
              <a:rPr/>
              <a:t> </a:t>
            </a:r>
            <a:r>
              <a:rPr/>
              <a:t>a</a:t>
            </a:r>
            <a:r>
              <a:rPr/>
              <a:t> </a:t>
            </a:r>
            <a:r>
              <a:rPr/>
              <a:t>nested</a:t>
            </a:r>
            <a:r>
              <a:rPr/>
              <a:t> </a:t>
            </a:r>
            <a:r>
              <a:rPr/>
              <a:t>case</a:t>
            </a:r>
            <a:r>
              <a:rPr/>
              <a:t> </a:t>
            </a:r>
            <a:r>
              <a:rPr/>
              <a:t>control</a:t>
            </a:r>
            <a:r>
              <a:rPr/>
              <a:t> </a:t>
            </a:r>
            <a:r>
              <a:rPr/>
              <a:t>study.</a:t>
            </a:r>
          </a:p>
          <a:p>
            <a:pPr lvl="0" marL="0" indent="0">
              <a:buNone/>
            </a:pPr>
          </a:p>
          <a:p>
            <a:pPr lvl="0" marL="0" indent="0">
              <a:buNone/>
            </a:pPr>
            <a:r>
              <a:rPr/>
              <a:t>Because</a:t>
            </a:r>
            <a:r>
              <a:rPr/>
              <a:t> </a:t>
            </a:r>
            <a:r>
              <a:rPr/>
              <a:t>of</a:t>
            </a:r>
            <a:r>
              <a:rPr/>
              <a:t> </a:t>
            </a:r>
            <a:r>
              <a:rPr/>
              <a:t>the</a:t>
            </a:r>
            <a:r>
              <a:rPr/>
              <a:t> </a:t>
            </a:r>
            <a:r>
              <a:rPr/>
              <a:t>difficulty</a:t>
            </a:r>
            <a:r>
              <a:rPr/>
              <a:t> </a:t>
            </a:r>
            <a:r>
              <a:rPr/>
              <a:t>in</a:t>
            </a:r>
            <a:r>
              <a:rPr/>
              <a:t> </a:t>
            </a:r>
            <a:r>
              <a:rPr/>
              <a:t>finding</a:t>
            </a:r>
            <a:r>
              <a:rPr/>
              <a:t> </a:t>
            </a:r>
            <a:r>
              <a:rPr/>
              <a:t>a</a:t>
            </a:r>
            <a:r>
              <a:rPr/>
              <a:t> </a:t>
            </a:r>
            <a:r>
              <a:rPr/>
              <a:t>good</a:t>
            </a:r>
            <a:r>
              <a:rPr/>
              <a:t> </a:t>
            </a:r>
            <a:r>
              <a:rPr/>
              <a:t>set</a:t>
            </a:r>
            <a:r>
              <a:rPr/>
              <a:t> </a:t>
            </a:r>
            <a:r>
              <a:rPr/>
              <a:t>of</a:t>
            </a:r>
            <a:r>
              <a:rPr/>
              <a:t> </a:t>
            </a:r>
            <a:r>
              <a:rPr/>
              <a:t>controls,</a:t>
            </a:r>
            <a:r>
              <a:rPr/>
              <a:t> </a:t>
            </a:r>
            <a:r>
              <a:rPr/>
              <a:t>researchers</a:t>
            </a:r>
            <a:r>
              <a:rPr/>
              <a:t> </a:t>
            </a:r>
            <a:r>
              <a:rPr/>
              <a:t>will</a:t>
            </a:r>
            <a:r>
              <a:rPr/>
              <a:t> </a:t>
            </a:r>
            <a:r>
              <a:rPr/>
              <a:t>almost</a:t>
            </a:r>
            <a:r>
              <a:rPr/>
              <a:t> </a:t>
            </a:r>
            <a:r>
              <a:rPr/>
              <a:t>always</a:t>
            </a:r>
            <a:r>
              <a:rPr/>
              <a:t> </a:t>
            </a:r>
            <a:r>
              <a:rPr/>
              <a:t>use</a:t>
            </a:r>
            <a:r>
              <a:rPr/>
              <a:t> </a:t>
            </a:r>
            <a:r>
              <a:rPr/>
              <a:t>matching</a:t>
            </a:r>
            <a:r>
              <a:rPr/>
              <a:t> </a:t>
            </a:r>
            <a:r>
              <a:rPr/>
              <a:t>to</a:t>
            </a:r>
            <a:r>
              <a:rPr/>
              <a:t> </a:t>
            </a:r>
            <a:r>
              <a:rPr/>
              <a:t>insure</a:t>
            </a:r>
            <a:r>
              <a:rPr/>
              <a:t> </a:t>
            </a:r>
            <a:r>
              <a:rPr/>
              <a:t>that</a:t>
            </a:r>
            <a:r>
              <a:rPr/>
              <a:t> </a:t>
            </a:r>
            <a:r>
              <a:rPr/>
              <a:t>the</a:t>
            </a:r>
            <a:r>
              <a:rPr/>
              <a:t> </a:t>
            </a:r>
            <a:r>
              <a:rPr/>
              <a:t>demographic</a:t>
            </a:r>
            <a:r>
              <a:rPr/>
              <a:t> </a:t>
            </a:r>
            <a:r>
              <a:rPr/>
              <a:t>profiles</a:t>
            </a:r>
            <a:r>
              <a:rPr/>
              <a:t> </a:t>
            </a:r>
            <a:r>
              <a:rPr/>
              <a:t>line</a:t>
            </a:r>
            <a:r>
              <a:rPr/>
              <a:t> </a:t>
            </a:r>
            <a:r>
              <a:rPr/>
              <a:t>up</a:t>
            </a:r>
            <a:r>
              <a:rPr/>
              <a:t> </a:t>
            </a:r>
            <a:r>
              <a:rPr/>
              <a:t>nicely</a:t>
            </a:r>
            <a:r>
              <a:rPr/>
              <a:t> </a:t>
            </a:r>
            <a:r>
              <a:rPr/>
              <a:t>between</a:t>
            </a:r>
            <a:r>
              <a:rPr/>
              <a:t> </a:t>
            </a:r>
            <a:r>
              <a:rPr/>
              <a:t>the</a:t>
            </a:r>
            <a:r>
              <a:rPr/>
              <a:t> </a:t>
            </a:r>
            <a:r>
              <a:rPr/>
              <a:t>cases</a:t>
            </a:r>
            <a:r>
              <a:rPr/>
              <a:t> </a:t>
            </a:r>
            <a:r>
              <a:rPr/>
              <a:t>and</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cross-sectional</a:t>
            </a:r>
            <a:r>
              <a:rPr/>
              <a:t> </a:t>
            </a:r>
            <a:r>
              <a:rPr/>
              <a:t>design,</a:t>
            </a:r>
            <a:r>
              <a:rPr/>
              <a:t> </a:t>
            </a:r>
            <a:r>
              <a:rPr/>
              <a:t>you’re</a:t>
            </a:r>
            <a:r>
              <a:rPr/>
              <a:t> </a:t>
            </a:r>
            <a:r>
              <a:rPr/>
              <a:t>sample</a:t>
            </a:r>
            <a:r>
              <a:rPr/>
              <a:t> </a:t>
            </a:r>
            <a:r>
              <a:rPr/>
              <a:t>is</a:t>
            </a:r>
            <a:r>
              <a:rPr/>
              <a:t> </a:t>
            </a:r>
            <a:r>
              <a:rPr/>
              <a:t>a</a:t>
            </a:r>
            <a:r>
              <a:rPr/>
              <a:t> </a:t>
            </a:r>
            <a:r>
              <a:rPr/>
              <a:t>single</a:t>
            </a:r>
            <a:r>
              <a:rPr/>
              <a:t> </a:t>
            </a:r>
            <a:r>
              <a:rPr/>
              <a:t>group</a:t>
            </a:r>
            <a:r>
              <a:rPr/>
              <a:t> </a:t>
            </a:r>
            <a:r>
              <a:rPr/>
              <a:t>of</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unexposed</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the</a:t>
            </a:r>
            <a:r>
              <a:rPr/>
              <a:t> </a:t>
            </a:r>
            <a:r>
              <a:rPr/>
              <a:t>non-cases.</a:t>
            </a:r>
            <a:r>
              <a:rPr/>
              <a:t> </a:t>
            </a:r>
            <a:r>
              <a:rPr/>
              <a:t>It’s</a:t>
            </a:r>
            <a:r>
              <a:rPr/>
              <a:t> </a:t>
            </a:r>
            <a:r>
              <a:rPr/>
              <a:t>the</a:t>
            </a:r>
            <a:r>
              <a:rPr/>
              <a:t> </a:t>
            </a:r>
            <a:r>
              <a:rPr/>
              <a:t>ultimate</a:t>
            </a:r>
            <a:r>
              <a:rPr/>
              <a:t> </a:t>
            </a:r>
            <a:r>
              <a:rPr/>
              <a:t>in</a:t>
            </a:r>
            <a:r>
              <a:rPr/>
              <a:t> </a:t>
            </a:r>
            <a:r>
              <a:rPr/>
              <a:t>one</a:t>
            </a:r>
            <a:r>
              <a:rPr/>
              <a:t> </a:t>
            </a:r>
            <a:r>
              <a:rPr/>
              <a:t>stop</a:t>
            </a:r>
            <a:r>
              <a:rPr/>
              <a:t> </a:t>
            </a:r>
            <a:r>
              <a:rPr/>
              <a:t>shopping.</a:t>
            </a:r>
          </a:p>
          <a:p>
            <a:pPr lvl="0" marL="0" indent="0">
              <a:buNone/>
            </a:pPr>
          </a:p>
          <a:p>
            <a:pPr lvl="0" marL="0" indent="0">
              <a:buNone/>
            </a:pPr>
            <a:r>
              <a:rPr/>
              <a:t>You</a:t>
            </a:r>
            <a:r>
              <a:rPr/>
              <a:t> </a:t>
            </a:r>
            <a:r>
              <a:rPr/>
              <a:t>might</a:t>
            </a:r>
            <a:r>
              <a:rPr/>
              <a:t> </a:t>
            </a:r>
            <a:r>
              <a:rPr/>
              <a:t>have</a:t>
            </a:r>
            <a:r>
              <a:rPr/>
              <a:t> </a:t>
            </a:r>
            <a:r>
              <a:rPr/>
              <a:t>trouble</a:t>
            </a:r>
            <a:r>
              <a:rPr/>
              <a:t> </a:t>
            </a:r>
            <a:r>
              <a:rPr/>
              <a:t>sometimes</a:t>
            </a:r>
            <a:r>
              <a:rPr/>
              <a:t> </a:t>
            </a:r>
            <a:r>
              <a:rPr/>
              <a:t>determining</a:t>
            </a:r>
            <a:r>
              <a:rPr/>
              <a:t> </a:t>
            </a:r>
            <a:r>
              <a:rPr/>
              <a:t>the</a:t>
            </a:r>
            <a:r>
              <a:rPr/>
              <a:t> </a:t>
            </a:r>
            <a:r>
              <a:rPr/>
              <a:t>difference</a:t>
            </a:r>
            <a:r>
              <a:rPr/>
              <a:t> </a:t>
            </a:r>
            <a:r>
              <a:rPr/>
              <a:t>between</a:t>
            </a:r>
            <a:r>
              <a:rPr/>
              <a:t> </a:t>
            </a:r>
            <a:r>
              <a:rPr/>
              <a:t>a</a:t>
            </a:r>
            <a:r>
              <a:rPr/>
              <a:t> </a:t>
            </a:r>
            <a:r>
              <a:rPr/>
              <a:t>cross-sectional</a:t>
            </a:r>
            <a:r>
              <a:rPr/>
              <a:t> </a:t>
            </a:r>
            <a:r>
              <a:rPr/>
              <a:t>study</a:t>
            </a:r>
            <a:r>
              <a:rPr/>
              <a:t> </a:t>
            </a:r>
            <a:r>
              <a:rPr/>
              <a:t>and</a:t>
            </a:r>
            <a:r>
              <a:rPr/>
              <a:t> </a:t>
            </a:r>
            <a:r>
              <a:rPr/>
              <a:t>a</a:t>
            </a:r>
            <a:r>
              <a:rPr/>
              <a:t> </a:t>
            </a:r>
            <a:r>
              <a:rPr/>
              <a:t>cohort</a:t>
            </a:r>
            <a:r>
              <a:rPr/>
              <a:t> </a:t>
            </a:r>
            <a:r>
              <a:rPr/>
              <a:t>study.</a:t>
            </a:r>
            <a:r>
              <a:rPr/>
              <a:t> </a:t>
            </a:r>
            <a:r>
              <a:rPr/>
              <a:t>Did</a:t>
            </a:r>
            <a:r>
              <a:rPr/>
              <a:t> </a:t>
            </a:r>
            <a:r>
              <a:rPr/>
              <a:t>you</a:t>
            </a:r>
            <a:r>
              <a:rPr/>
              <a:t> </a:t>
            </a:r>
            <a:r>
              <a:rPr/>
              <a:t>select</a:t>
            </a:r>
            <a:r>
              <a:rPr/>
              <a:t> </a:t>
            </a:r>
            <a:r>
              <a:rPr/>
              <a:t>a</a:t>
            </a:r>
            <a:r>
              <a:rPr/>
              <a:t> </a:t>
            </a:r>
            <a:r>
              <a:rPr/>
              <a:t>single</a:t>
            </a:r>
            <a:r>
              <a:rPr/>
              <a:t> </a:t>
            </a:r>
            <a:r>
              <a:rPr/>
              <a:t>group,</a:t>
            </a:r>
            <a:r>
              <a:rPr/>
              <a:t> </a:t>
            </a:r>
            <a:r>
              <a:rPr/>
              <a:t>which</a:t>
            </a:r>
            <a:r>
              <a:rPr/>
              <a:t> </a:t>
            </a:r>
            <a:r>
              <a:rPr/>
              <a:t>naturally</a:t>
            </a:r>
            <a:r>
              <a:rPr/>
              <a:t> </a:t>
            </a:r>
            <a:r>
              <a:rPr/>
              <a:t>divided</a:t>
            </a:r>
            <a:r>
              <a:rPr/>
              <a:t> </a:t>
            </a:r>
            <a:r>
              <a:rPr/>
              <a:t>itself</a:t>
            </a:r>
            <a:r>
              <a:rPr/>
              <a:t> </a:t>
            </a:r>
            <a:r>
              <a:rPr/>
              <a:t>into</a:t>
            </a:r>
            <a:r>
              <a:rPr/>
              <a:t> </a:t>
            </a:r>
            <a:r>
              <a:rPr/>
              <a:t>an</a:t>
            </a:r>
            <a:r>
              <a:rPr/>
              <a:t> </a:t>
            </a:r>
            <a:r>
              <a:rPr/>
              <a:t>exposed</a:t>
            </a:r>
            <a:r>
              <a:rPr/>
              <a:t> </a:t>
            </a:r>
            <a:r>
              <a:rPr/>
              <a:t>cohort</a:t>
            </a:r>
            <a:r>
              <a:rPr/>
              <a:t> </a:t>
            </a:r>
            <a:r>
              <a:rPr/>
              <a:t>and</a:t>
            </a:r>
            <a:r>
              <a:rPr/>
              <a:t> </a:t>
            </a:r>
            <a:r>
              <a:rPr/>
              <a:t>un-exposed</a:t>
            </a:r>
            <a:r>
              <a:rPr/>
              <a:t> </a:t>
            </a:r>
            <a:r>
              <a:rPr/>
              <a:t>controls?</a:t>
            </a:r>
            <a:r>
              <a:rPr/>
              <a:t> </a:t>
            </a:r>
            <a:r>
              <a:rPr/>
              <a:t>Or</a:t>
            </a:r>
            <a:r>
              <a:rPr/>
              <a:t> </a:t>
            </a:r>
            <a:r>
              <a:rPr/>
              <a:t>did</a:t>
            </a:r>
            <a:r>
              <a:rPr/>
              <a:t> </a:t>
            </a:r>
            <a:r>
              <a:rPr/>
              <a:t>you</a:t>
            </a:r>
            <a:r>
              <a:rPr/>
              <a:t> </a:t>
            </a:r>
            <a:r>
              <a:rPr/>
              <a:t>select</a:t>
            </a:r>
            <a:r>
              <a:rPr/>
              <a:t> </a:t>
            </a:r>
            <a:r>
              <a:rPr/>
              <a:t>an</a:t>
            </a:r>
            <a:r>
              <a:rPr/>
              <a:t> </a:t>
            </a:r>
            <a:r>
              <a:rPr/>
              <a:t>exposed</a:t>
            </a:r>
            <a:r>
              <a:rPr/>
              <a:t> </a:t>
            </a:r>
            <a:r>
              <a:rPr/>
              <a:t>cohort</a:t>
            </a:r>
            <a:r>
              <a:rPr/>
              <a:t> </a:t>
            </a:r>
            <a:r>
              <a:rPr/>
              <a:t>and</a:t>
            </a:r>
            <a:r>
              <a:rPr/>
              <a:t> </a:t>
            </a:r>
            <a:r>
              <a:rPr/>
              <a:t>then</a:t>
            </a:r>
            <a:r>
              <a:rPr/>
              <a:t> </a:t>
            </a:r>
            <a:r>
              <a:rPr/>
              <a:t>separately</a:t>
            </a:r>
            <a:r>
              <a:rPr/>
              <a:t> </a:t>
            </a:r>
            <a:r>
              <a:rPr/>
              <a:t>find</a:t>
            </a:r>
            <a:r>
              <a:rPr/>
              <a:t> </a:t>
            </a:r>
            <a:r>
              <a:rPr/>
              <a:t>an</a:t>
            </a:r>
            <a:r>
              <a:rPr/>
              <a:t> </a:t>
            </a:r>
            <a:r>
              <a:rPr/>
              <a:t>unexposed</a:t>
            </a:r>
            <a:r>
              <a:rPr/>
              <a:t> </a:t>
            </a:r>
            <a:r>
              <a:rPr/>
              <a:t>set</a:t>
            </a:r>
            <a:r>
              <a:rPr/>
              <a:t> </a:t>
            </a:r>
            <a:r>
              <a:rPr/>
              <a:t>of</a:t>
            </a:r>
            <a:r>
              <a:rPr/>
              <a:t> </a:t>
            </a:r>
            <a:r>
              <a:rPr/>
              <a:t>controls?</a:t>
            </a:r>
          </a:p>
          <a:p>
            <a:pPr lvl="0" marL="0" indent="0">
              <a:buNone/>
            </a:pPr>
          </a:p>
          <a:p>
            <a:pPr lvl="0" marL="0" indent="0">
              <a:buNone/>
            </a:pPr>
            <a:r>
              <a:rPr/>
              <a:t>Cross-sectional</a:t>
            </a:r>
            <a:r>
              <a:rPr/>
              <a:t> </a:t>
            </a:r>
            <a:r>
              <a:rPr/>
              <a:t>designs</a:t>
            </a:r>
            <a:r>
              <a:rPr/>
              <a:t> </a:t>
            </a:r>
            <a:r>
              <a:rPr/>
              <a:t>can</a:t>
            </a:r>
            <a:r>
              <a:rPr/>
              <a:t> </a:t>
            </a:r>
            <a:r>
              <a:rPr/>
              <a:t>be</a:t>
            </a:r>
            <a:r>
              <a:rPr/>
              <a:t> </a:t>
            </a:r>
            <a:r>
              <a:rPr/>
              <a:t>prospective</a:t>
            </a:r>
            <a:r>
              <a:rPr/>
              <a:t> </a:t>
            </a:r>
            <a:r>
              <a:rPr/>
              <a:t>or</a:t>
            </a:r>
            <a:r>
              <a:rPr/>
              <a:t> </a:t>
            </a:r>
            <a:r>
              <a:rPr/>
              <a:t>retrospective.</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a:t>
            </a:r>
            <a:r>
              <a:rPr/>
              <a:t> </a:t>
            </a:r>
            <a:r>
              <a:rPr/>
              <a:t>was</a:t>
            </a:r>
            <a:r>
              <a:rPr/>
              <a:t> </a:t>
            </a:r>
            <a:r>
              <a:rPr/>
              <a:t>a</a:t>
            </a:r>
            <a:r>
              <a:rPr/>
              <a:t> </a:t>
            </a:r>
            <a:r>
              <a:rPr/>
              <a:t>physicist,</a:t>
            </a:r>
            <a:r>
              <a:rPr/>
              <a:t> </a:t>
            </a:r>
            <a:r>
              <a:rPr/>
              <a:t>John</a:t>
            </a:r>
            <a:r>
              <a:rPr/>
              <a:t> </a:t>
            </a:r>
            <a:r>
              <a:rPr/>
              <a:t>Archibald</a:t>
            </a:r>
            <a:r>
              <a:rPr/>
              <a:t> </a:t>
            </a:r>
            <a:r>
              <a:rPr/>
              <a:t>Cox,</a:t>
            </a:r>
            <a:r>
              <a:rPr/>
              <a:t> </a:t>
            </a:r>
            <a:r>
              <a:rPr/>
              <a:t>who</a:t>
            </a:r>
            <a:r>
              <a:rPr/>
              <a:t> </a:t>
            </a:r>
            <a:r>
              <a:rPr/>
              <a:t>notes</a:t>
            </a:r>
            <a:r>
              <a:rPr/>
              <a:t> </a:t>
            </a:r>
            <a:r>
              <a:rPr/>
              <a:t>that</a:t>
            </a:r>
            <a:r>
              <a:rPr/>
              <a:t> </a:t>
            </a:r>
            <a:r>
              <a:rPr/>
              <a:t>“</a:t>
            </a:r>
            <a:r>
              <a:rPr/>
              <a:t>time</a:t>
            </a:r>
            <a:r>
              <a:rPr/>
              <a:t> </a:t>
            </a:r>
            <a:r>
              <a:rPr/>
              <a:t>is</a:t>
            </a:r>
            <a:r>
              <a:rPr/>
              <a:t> </a:t>
            </a:r>
            <a:r>
              <a:rPr/>
              <a:t>nature’s</a:t>
            </a:r>
            <a:r>
              <a:rPr/>
              <a:t> </a:t>
            </a:r>
            <a:r>
              <a:rPr/>
              <a:t>way</a:t>
            </a:r>
            <a:r>
              <a:rPr/>
              <a:t> </a:t>
            </a:r>
            <a:r>
              <a:rPr/>
              <a:t>of</a:t>
            </a:r>
            <a:r>
              <a:rPr/>
              <a:t> </a:t>
            </a:r>
            <a:r>
              <a:rPr/>
              <a:t>keeping</a:t>
            </a:r>
            <a:r>
              <a:rPr/>
              <a:t> </a:t>
            </a:r>
            <a:r>
              <a:rPr/>
              <a:t>everything</a:t>
            </a:r>
            <a:r>
              <a:rPr/>
              <a:t> </a:t>
            </a:r>
            <a:r>
              <a:rPr/>
              <a:t>from</a:t>
            </a:r>
            <a:r>
              <a:rPr/>
              <a:t> </a:t>
            </a:r>
            <a:r>
              <a:rPr/>
              <a:t>happening</a:t>
            </a:r>
            <a:r>
              <a:rPr/>
              <a:t> </a:t>
            </a:r>
            <a:r>
              <a:rPr/>
              <a:t>all</a:t>
            </a:r>
            <a:r>
              <a:rPr/>
              <a:t> </a:t>
            </a:r>
            <a:r>
              <a:rPr/>
              <a:t>at</a:t>
            </a:r>
            <a:r>
              <a:rPr/>
              <a:t> </a:t>
            </a:r>
            <a:r>
              <a:rPr/>
              <a:t>once.</a:t>
            </a:r>
            <a:r>
              <a:rPr/>
              <a:t>”</a:t>
            </a:r>
            <a:r>
              <a:rPr/>
              <a:t> </a:t>
            </a:r>
            <a:r>
              <a:rPr/>
              <a:t>True</a:t>
            </a:r>
            <a:r>
              <a:rPr/>
              <a:t> </a:t>
            </a:r>
            <a:r>
              <a:rPr/>
              <a:t>enough,</a:t>
            </a:r>
            <a:r>
              <a:rPr/>
              <a:t> </a:t>
            </a:r>
            <a:r>
              <a:rPr/>
              <a:t>but</a:t>
            </a:r>
            <a:r>
              <a:rPr/>
              <a:t> </a:t>
            </a:r>
            <a:r>
              <a:rPr/>
              <a:t>in</a:t>
            </a:r>
            <a:r>
              <a:rPr/>
              <a:t> </a:t>
            </a:r>
            <a:r>
              <a:rPr/>
              <a:t>a</a:t>
            </a:r>
            <a:r>
              <a:rPr/>
              <a:t> </a:t>
            </a:r>
            <a:r>
              <a:rPr/>
              <a:t>cross</a:t>
            </a:r>
            <a:r>
              <a:rPr/>
              <a:t> </a:t>
            </a:r>
            <a:r>
              <a:rPr/>
              <a:t>sectional</a:t>
            </a:r>
            <a:r>
              <a:rPr/>
              <a:t> </a:t>
            </a:r>
            <a:r>
              <a:rPr/>
              <a:t>design,</a:t>
            </a:r>
            <a:r>
              <a:rPr/>
              <a:t> </a:t>
            </a:r>
            <a:r>
              <a:rPr/>
              <a:t>you</a:t>
            </a:r>
            <a:r>
              <a:rPr/>
              <a:t> </a:t>
            </a:r>
            <a:r>
              <a:rPr/>
              <a:t>collect</a:t>
            </a:r>
            <a:r>
              <a:rPr/>
              <a:t> </a:t>
            </a:r>
            <a:r>
              <a:rPr/>
              <a:t>data</a:t>
            </a:r>
            <a:r>
              <a:rPr/>
              <a:t> </a:t>
            </a:r>
            <a:r>
              <a:rPr/>
              <a:t>all</a:t>
            </a:r>
            <a:r>
              <a:rPr/>
              <a:t> </a:t>
            </a:r>
            <a:r>
              <a:rPr/>
              <a:t>at</a:t>
            </a:r>
            <a:r>
              <a:rPr/>
              <a:t> </a:t>
            </a:r>
            <a:r>
              <a:rPr/>
              <a:t>once</a:t>
            </a:r>
            <a:r>
              <a:rPr/>
              <a:t> </a:t>
            </a:r>
            <a:r>
              <a:rPr/>
              <a:t>about</a:t>
            </a:r>
            <a:r>
              <a:rPr/>
              <a:t> </a:t>
            </a:r>
            <a:r>
              <a:rPr/>
              <a:t>exposures</a:t>
            </a:r>
            <a:r>
              <a:rPr/>
              <a:t> </a:t>
            </a:r>
            <a:r>
              <a:rPr/>
              <a:t>and</a:t>
            </a:r>
            <a:r>
              <a:rPr/>
              <a:t> </a:t>
            </a:r>
            <a:r>
              <a:rPr/>
              <a:t>outcomes</a:t>
            </a:r>
            <a:r>
              <a:rPr/>
              <a:t> </a:t>
            </a:r>
            <a:r>
              <a:rPr/>
              <a:t>and</a:t>
            </a:r>
            <a:r>
              <a:rPr/>
              <a:t> </a:t>
            </a:r>
            <a:r>
              <a:rPr/>
              <a:t>sometimes</a:t>
            </a:r>
            <a:r>
              <a:rPr/>
              <a:t> </a:t>
            </a:r>
            <a:r>
              <a:rPr/>
              <a:t>you</a:t>
            </a:r>
            <a:r>
              <a:rPr/>
              <a:t> </a:t>
            </a:r>
            <a:r>
              <a:rPr/>
              <a:t>can</a:t>
            </a:r>
            <a:r>
              <a:rPr/>
              <a:t> </a:t>
            </a:r>
            <a:r>
              <a:rPr/>
              <a:t>get</a:t>
            </a:r>
            <a:r>
              <a:rPr/>
              <a:t> </a:t>
            </a:r>
            <a:r>
              <a:rPr/>
              <a:t>confused</a:t>
            </a:r>
            <a:r>
              <a:rPr/>
              <a:t> </a:t>
            </a:r>
            <a:r>
              <a:rPr/>
              <a:t>about</a:t>
            </a:r>
            <a:r>
              <a:rPr/>
              <a:t> </a:t>
            </a:r>
            <a:r>
              <a:rPr/>
              <a:t>what</a:t>
            </a:r>
            <a:r>
              <a:rPr/>
              <a:t> </a:t>
            </a:r>
            <a:r>
              <a:rPr/>
              <a:t>happened</a:t>
            </a:r>
            <a:r>
              <a:rPr/>
              <a:t> </a:t>
            </a:r>
            <a:r>
              <a:rPr/>
              <a:t>first.</a:t>
            </a:r>
          </a:p>
          <a:p>
            <a:pPr lvl="0" marL="0" indent="0">
              <a:buNone/>
            </a:pPr>
          </a:p>
          <a:p>
            <a:pPr lvl="0" marL="0" indent="0">
              <a:buNone/>
            </a:pPr>
            <a:r>
              <a:rPr/>
              <a:t>There’s</a:t>
            </a:r>
            <a:r>
              <a:rPr/>
              <a:t> </a:t>
            </a:r>
            <a:r>
              <a:rPr/>
              <a:t>a</a:t>
            </a:r>
            <a:r>
              <a:rPr/>
              <a:t> </a:t>
            </a:r>
            <a:r>
              <a:rPr/>
              <a:t>bad</a:t>
            </a:r>
            <a:r>
              <a:rPr/>
              <a:t> </a:t>
            </a:r>
            <a:r>
              <a:rPr/>
              <a:t>joke</a:t>
            </a:r>
            <a:r>
              <a:rPr/>
              <a:t> </a:t>
            </a:r>
            <a:r>
              <a:rPr/>
              <a:t>about</a:t>
            </a:r>
            <a:r>
              <a:rPr/>
              <a:t> </a:t>
            </a:r>
            <a:r>
              <a:rPr/>
              <a:t>a</a:t>
            </a:r>
            <a:r>
              <a:rPr/>
              <a:t> </a:t>
            </a:r>
            <a:r>
              <a:rPr/>
              <a:t>statistician</a:t>
            </a:r>
            <a:r>
              <a:rPr/>
              <a:t> </a:t>
            </a:r>
            <a:r>
              <a:rPr/>
              <a:t>who</a:t>
            </a:r>
            <a:r>
              <a:rPr/>
              <a:t> </a:t>
            </a:r>
            <a:r>
              <a:rPr/>
              <a:t>examined</a:t>
            </a:r>
            <a:r>
              <a:rPr/>
              <a:t> </a:t>
            </a:r>
            <a:r>
              <a:rPr/>
              <a:t>fire</a:t>
            </a:r>
            <a:r>
              <a:rPr/>
              <a:t> </a:t>
            </a:r>
            <a:r>
              <a:rPr/>
              <a:t>department</a:t>
            </a:r>
            <a:r>
              <a:rPr/>
              <a:t> </a:t>
            </a:r>
            <a:r>
              <a:rPr/>
              <a:t>records</a:t>
            </a:r>
            <a:r>
              <a:rPr/>
              <a:t> </a:t>
            </a:r>
            <a:r>
              <a:rPr/>
              <a:t>and</a:t>
            </a:r>
            <a:r>
              <a:rPr/>
              <a:t> </a:t>
            </a:r>
            <a:r>
              <a:rPr/>
              <a:t>concluded</a:t>
            </a:r>
            <a:r>
              <a:rPr/>
              <a:t> </a:t>
            </a:r>
            <a:r>
              <a:rPr/>
              <a:t>that</a:t>
            </a:r>
            <a:r>
              <a:rPr/>
              <a:t> </a:t>
            </a:r>
            <a:r>
              <a:rPr/>
              <a:t>the</a:t>
            </a:r>
            <a:r>
              <a:rPr/>
              <a:t> </a:t>
            </a:r>
            <a:r>
              <a:rPr/>
              <a:t>more</a:t>
            </a:r>
            <a:r>
              <a:rPr/>
              <a:t> </a:t>
            </a:r>
            <a:r>
              <a:rPr/>
              <a:t>fire</a:t>
            </a:r>
            <a:r>
              <a:rPr/>
              <a:t> </a:t>
            </a:r>
            <a:r>
              <a:rPr/>
              <a:t>trucks</a:t>
            </a:r>
            <a:r>
              <a:rPr/>
              <a:t> </a:t>
            </a:r>
            <a:r>
              <a:rPr/>
              <a:t>you</a:t>
            </a:r>
            <a:r>
              <a:rPr/>
              <a:t> </a:t>
            </a:r>
            <a:r>
              <a:rPr/>
              <a:t>send</a:t>
            </a:r>
            <a:r>
              <a:rPr/>
              <a:t> </a:t>
            </a:r>
            <a:r>
              <a:rPr/>
              <a:t>to</a:t>
            </a:r>
            <a:r>
              <a:rPr/>
              <a:t> </a:t>
            </a:r>
            <a:r>
              <a:rPr/>
              <a:t>the</a:t>
            </a:r>
            <a:r>
              <a:rPr/>
              <a:t> </a:t>
            </a:r>
            <a:r>
              <a:rPr/>
              <a:t>scene</a:t>
            </a:r>
            <a:r>
              <a:rPr/>
              <a:t> </a:t>
            </a:r>
            <a:r>
              <a:rPr/>
              <a:t>of</a:t>
            </a:r>
            <a:r>
              <a:rPr/>
              <a:t> </a:t>
            </a:r>
            <a:r>
              <a:rPr/>
              <a:t>a</a:t>
            </a:r>
            <a:r>
              <a:rPr/>
              <a:t> </a:t>
            </a:r>
            <a:r>
              <a:rPr/>
              <a:t>fire,</a:t>
            </a:r>
            <a:r>
              <a:rPr/>
              <a:t> </a:t>
            </a:r>
            <a:r>
              <a:rPr/>
              <a:t>the</a:t>
            </a:r>
            <a:r>
              <a:rPr/>
              <a:t> </a:t>
            </a:r>
            <a:r>
              <a:rPr/>
              <a:t>more</a:t>
            </a:r>
            <a:r>
              <a:rPr/>
              <a:t> </a:t>
            </a:r>
            <a:r>
              <a:rPr/>
              <a:t>damage</a:t>
            </a:r>
            <a:r>
              <a:rPr/>
              <a:t> </a:t>
            </a:r>
            <a:r>
              <a:rPr/>
              <a:t>that</a:t>
            </a:r>
            <a:r>
              <a:rPr/>
              <a:t> </a:t>
            </a:r>
            <a:r>
              <a:rPr/>
              <a:t>they</a:t>
            </a:r>
            <a:r>
              <a:rPr/>
              <a:t> </a:t>
            </a:r>
            <a:r>
              <a:rPr/>
              <a:t>cause.</a:t>
            </a:r>
          </a:p>
          <a:p>
            <a:pPr lvl="0" marL="0" indent="0">
              <a:buNone/>
            </a:pPr>
          </a:p>
          <a:p>
            <a:pPr lvl="0" marL="0" indent="0">
              <a:buNone/>
            </a:pPr>
            <a:r>
              <a:rPr/>
              <a:t>In</a:t>
            </a:r>
            <a:r>
              <a:rPr/>
              <a:t> </a:t>
            </a:r>
            <a:r>
              <a:rPr/>
              <a:t>general,</a:t>
            </a:r>
            <a:r>
              <a:rPr/>
              <a:t> </a:t>
            </a:r>
            <a:r>
              <a:rPr/>
              <a:t>an</a:t>
            </a:r>
            <a:r>
              <a:rPr/>
              <a:t> </a:t>
            </a:r>
            <a:r>
              <a:rPr/>
              <a:t>exposure</a:t>
            </a:r>
            <a:r>
              <a:rPr/>
              <a:t> </a:t>
            </a:r>
            <a:r>
              <a:rPr/>
              <a:t>has</a:t>
            </a:r>
            <a:r>
              <a:rPr/>
              <a:t> </a:t>
            </a:r>
            <a:r>
              <a:rPr/>
              <a:t>to</a:t>
            </a:r>
            <a:r>
              <a:rPr/>
              <a:t> </a:t>
            </a:r>
            <a:r>
              <a:rPr/>
              <a:t>occur</a:t>
            </a:r>
            <a:r>
              <a:rPr/>
              <a:t> </a:t>
            </a:r>
            <a:r>
              <a:rPr/>
              <a:t>before</a:t>
            </a:r>
            <a:r>
              <a:rPr/>
              <a:t> </a:t>
            </a:r>
            <a:r>
              <a:rPr/>
              <a:t>the</a:t>
            </a:r>
            <a:r>
              <a:rPr/>
              <a:t> </a:t>
            </a:r>
            <a:r>
              <a:rPr/>
              <a:t>outcome</a:t>
            </a:r>
            <a:r>
              <a:rPr/>
              <a:t> </a:t>
            </a:r>
            <a:r>
              <a:rPr/>
              <a:t>in</a:t>
            </a:r>
            <a:r>
              <a:rPr/>
              <a:t> </a:t>
            </a:r>
            <a:r>
              <a:rPr/>
              <a:t>order</a:t>
            </a:r>
            <a:r>
              <a:rPr/>
              <a:t> </a:t>
            </a:r>
            <a:r>
              <a:rPr/>
              <a:t>to</a:t>
            </a:r>
            <a:r>
              <a:rPr/>
              <a:t> </a:t>
            </a:r>
            <a:r>
              <a:rPr/>
              <a:t>conclude</a:t>
            </a:r>
            <a:r>
              <a:rPr/>
              <a:t> </a:t>
            </a:r>
            <a:r>
              <a:rPr/>
              <a:t>that</a:t>
            </a:r>
            <a:r>
              <a:rPr/>
              <a:t> </a:t>
            </a:r>
            <a:r>
              <a:rPr/>
              <a:t>it</a:t>
            </a:r>
            <a:r>
              <a:rPr/>
              <a:t> </a:t>
            </a:r>
            <a:r>
              <a:rPr/>
              <a:t>caused</a:t>
            </a:r>
            <a:r>
              <a:rPr/>
              <a:t> </a:t>
            </a:r>
            <a:r>
              <a:rPr/>
              <a:t>the</a:t>
            </a:r>
            <a:r>
              <a:rPr/>
              <a:t> </a:t>
            </a:r>
            <a:r>
              <a:rPr/>
              <a:t>outcome.</a:t>
            </a:r>
            <a:r>
              <a:rPr/>
              <a:t> </a:t>
            </a:r>
            <a:r>
              <a:rPr/>
              <a:t>And</a:t>
            </a:r>
            <a:r>
              <a:rPr/>
              <a:t> </a:t>
            </a:r>
            <a:r>
              <a:rPr/>
              <a:t>this</a:t>
            </a:r>
            <a:r>
              <a:rPr/>
              <a:t> </a:t>
            </a:r>
            <a:r>
              <a:rPr/>
              <a:t>might</a:t>
            </a:r>
            <a:r>
              <a:rPr/>
              <a:t> </a:t>
            </a:r>
            <a:r>
              <a:rPr/>
              <a:t>be</a:t>
            </a:r>
            <a:r>
              <a:rPr/>
              <a:t> </a:t>
            </a:r>
            <a:r>
              <a:rPr/>
              <a:t>easy</a:t>
            </a:r>
            <a:r>
              <a:rPr/>
              <a:t> </a:t>
            </a:r>
            <a:r>
              <a:rPr/>
              <a:t>to</a:t>
            </a:r>
            <a:r>
              <a:rPr/>
              <a:t> </a:t>
            </a:r>
            <a:r>
              <a:rPr/>
              <a:t>miss</a:t>
            </a:r>
            <a:r>
              <a:rPr/>
              <a:t> </a:t>
            </a:r>
            <a:r>
              <a:rPr/>
              <a:t>in</a:t>
            </a:r>
            <a:r>
              <a:rPr/>
              <a:t> </a:t>
            </a:r>
            <a:r>
              <a:rPr/>
              <a:t>a</a:t>
            </a:r>
            <a:r>
              <a:rPr/>
              <a:t> </a:t>
            </a:r>
            <a:r>
              <a:rPr/>
              <a:t>cross-sectional</a:t>
            </a:r>
            <a:r>
              <a:rPr/>
              <a:t> </a:t>
            </a:r>
            <a:r>
              <a:rPr/>
              <a:t>design.</a:t>
            </a:r>
          </a:p>
          <a:p>
            <a:pPr lvl="0" marL="0" indent="0">
              <a:buNone/>
            </a:pPr>
          </a:p>
          <a:p>
            <a:pPr lvl="0" marL="0" indent="0">
              <a:buNone/>
            </a:pPr>
            <a:r>
              <a:rPr/>
              <a:t>Like</a:t>
            </a:r>
            <a:r>
              <a:rPr/>
              <a:t> </a:t>
            </a:r>
            <a:r>
              <a:rPr/>
              <a:t>the</a:t>
            </a:r>
            <a:r>
              <a:rPr/>
              <a:t> </a:t>
            </a:r>
            <a:r>
              <a:rPr/>
              <a:t>cohort</a:t>
            </a:r>
            <a:r>
              <a:rPr/>
              <a:t> </a:t>
            </a:r>
            <a:r>
              <a:rPr/>
              <a:t>design,</a:t>
            </a:r>
            <a:r>
              <a:rPr/>
              <a:t> </a:t>
            </a:r>
            <a:r>
              <a:rPr/>
              <a:t>the</a:t>
            </a:r>
            <a:r>
              <a:rPr/>
              <a:t> </a:t>
            </a:r>
            <a:r>
              <a:rPr/>
              <a:t>cross-sectional</a:t>
            </a:r>
            <a:r>
              <a:rPr/>
              <a:t> </a:t>
            </a:r>
            <a:r>
              <a:rPr/>
              <a:t>design</a:t>
            </a:r>
            <a:r>
              <a:rPr/>
              <a:t> </a:t>
            </a:r>
            <a:r>
              <a:rPr/>
              <a:t>has</a:t>
            </a:r>
            <a:r>
              <a:rPr/>
              <a:t> </a:t>
            </a:r>
            <a:r>
              <a:rPr/>
              <a:t>problems</a:t>
            </a:r>
            <a:r>
              <a:rPr/>
              <a:t> </a:t>
            </a:r>
            <a:r>
              <a:rPr/>
              <a:t>with</a:t>
            </a:r>
            <a:r>
              <a:rPr/>
              <a:t> </a:t>
            </a:r>
            <a:r>
              <a:rPr/>
              <a:t>selection</a:t>
            </a:r>
            <a:r>
              <a:rPr/>
              <a:t> </a:t>
            </a:r>
            <a:r>
              <a:rPr/>
              <a:t>bias</a:t>
            </a:r>
            <a:r>
              <a:rPr/>
              <a:t> </a:t>
            </a:r>
            <a:r>
              <a:rPr/>
              <a:t>and</a:t>
            </a:r>
            <a:r>
              <a:rPr/>
              <a:t> </a:t>
            </a:r>
            <a:r>
              <a:rPr/>
              <a:t>confounding.</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advantages</a:t>
            </a:r>
            <a:r>
              <a:rPr/>
              <a:t> </a:t>
            </a:r>
            <a:r>
              <a:rPr/>
              <a:t>to</a:t>
            </a:r>
            <a:r>
              <a:rPr/>
              <a:t> </a:t>
            </a:r>
            <a:r>
              <a:rPr/>
              <a:t>a</a:t>
            </a:r>
            <a:r>
              <a:rPr/>
              <a:t> </a:t>
            </a:r>
            <a:r>
              <a:rPr/>
              <a:t>cross-sectional</a:t>
            </a:r>
            <a:r>
              <a:rPr/>
              <a:t> </a:t>
            </a:r>
            <a:r>
              <a:rPr/>
              <a:t>design.</a:t>
            </a:r>
          </a:p>
          <a:p>
            <a:pPr lvl="0" marL="0" indent="0">
              <a:buNone/>
            </a:pPr>
          </a:p>
          <a:p>
            <a:pPr lvl="0" marL="0" indent="0">
              <a:buNone/>
            </a:pPr>
            <a:r>
              <a:rPr/>
              <a:t>Because</a:t>
            </a:r>
            <a:r>
              <a:rPr/>
              <a:t> </a:t>
            </a:r>
            <a:r>
              <a:rPr/>
              <a:t>you</a:t>
            </a:r>
            <a:r>
              <a:rPr/>
              <a:t> </a:t>
            </a:r>
            <a:r>
              <a:rPr/>
              <a:t>are</a:t>
            </a:r>
            <a:r>
              <a:rPr/>
              <a:t> </a:t>
            </a:r>
            <a:r>
              <a:rPr/>
              <a:t>not</a:t>
            </a:r>
            <a:r>
              <a:rPr/>
              <a:t> </a:t>
            </a:r>
            <a:r>
              <a:rPr/>
              <a:t>selecting</a:t>
            </a:r>
            <a:r>
              <a:rPr/>
              <a:t> </a:t>
            </a:r>
            <a:r>
              <a:rPr/>
              <a:t>a</a:t>
            </a:r>
            <a:r>
              <a:rPr/>
              <a:t> </a:t>
            </a:r>
            <a:r>
              <a:rPr/>
              <a:t>single</a:t>
            </a:r>
            <a:r>
              <a:rPr/>
              <a:t> </a:t>
            </a:r>
            <a:r>
              <a:rPr/>
              <a:t>exposure</a:t>
            </a:r>
            <a:r>
              <a:rPr/>
              <a:t> </a:t>
            </a:r>
            <a:r>
              <a:rPr/>
              <a:t>or</a:t>
            </a:r>
            <a:r>
              <a:rPr/>
              <a:t> </a:t>
            </a:r>
            <a:r>
              <a:rPr/>
              <a:t>a</a:t>
            </a:r>
            <a:r>
              <a:rPr/>
              <a:t> </a:t>
            </a:r>
            <a:r>
              <a:rPr/>
              <a:t>single</a:t>
            </a:r>
            <a:r>
              <a:rPr/>
              <a:t> </a:t>
            </a:r>
            <a:r>
              <a:rPr/>
              <a:t>outcome,</a:t>
            </a:r>
            <a:r>
              <a:rPr/>
              <a:t> </a:t>
            </a:r>
            <a:r>
              <a:rPr/>
              <a:t>you</a:t>
            </a:r>
            <a:r>
              <a:rPr/>
              <a:t> </a:t>
            </a:r>
            <a:r>
              <a:rPr/>
              <a:t>have</a:t>
            </a:r>
            <a:r>
              <a:rPr/>
              <a:t> </a:t>
            </a:r>
            <a:r>
              <a:rPr/>
              <a:t>a</a:t>
            </a:r>
            <a:r>
              <a:rPr/>
              <a:t> </a:t>
            </a:r>
            <a:r>
              <a:rPr/>
              <a:t>lot</a:t>
            </a:r>
            <a:r>
              <a:rPr/>
              <a:t> </a:t>
            </a:r>
            <a:r>
              <a:rPr/>
              <a:t>of</a:t>
            </a:r>
            <a:r>
              <a:rPr/>
              <a:t> </a:t>
            </a:r>
            <a:r>
              <a:rPr/>
              <a:t>flexibility</a:t>
            </a:r>
            <a:r>
              <a:rPr/>
              <a:t> </a:t>
            </a:r>
            <a:r>
              <a:rPr/>
              <a:t>to</a:t>
            </a:r>
            <a:r>
              <a:rPr/>
              <a:t> </a:t>
            </a:r>
            <a:r>
              <a:rPr/>
              <a:t>explore</a:t>
            </a:r>
            <a:r>
              <a:rPr/>
              <a:t> </a:t>
            </a:r>
            <a:r>
              <a:rPr/>
              <a:t>multiple</a:t>
            </a:r>
            <a:r>
              <a:rPr/>
              <a:t> </a:t>
            </a:r>
            <a:r>
              <a:rPr/>
              <a:t>exposures</a:t>
            </a:r>
            <a:r>
              <a:rPr/>
              <a:t> </a:t>
            </a:r>
            <a:r>
              <a:rPr/>
              <a:t>against</a:t>
            </a:r>
            <a:r>
              <a:rPr/>
              <a:t> </a:t>
            </a:r>
            <a:r>
              <a:rPr/>
              <a:t>multiple</a:t>
            </a:r>
            <a:r>
              <a:rPr/>
              <a:t> </a:t>
            </a:r>
            <a:r>
              <a:rPr/>
              <a:t>outcomes.</a:t>
            </a:r>
          </a:p>
          <a:p>
            <a:pPr lvl="0" marL="0" indent="0">
              <a:buNone/>
            </a:pPr>
          </a:p>
          <a:p>
            <a:pPr lvl="0" marL="0" indent="0">
              <a:buNone/>
            </a:pPr>
            <a:r>
              <a:rPr/>
              <a:t>The</a:t>
            </a:r>
            <a:r>
              <a:rPr/>
              <a:t> </a:t>
            </a:r>
            <a:r>
              <a:rPr/>
              <a:t>cross-sectional</a:t>
            </a:r>
            <a:r>
              <a:rPr/>
              <a:t> </a:t>
            </a:r>
            <a:r>
              <a:rPr/>
              <a:t>design</a:t>
            </a:r>
            <a:r>
              <a:rPr/>
              <a:t> </a:t>
            </a:r>
            <a:r>
              <a:rPr/>
              <a:t>is</a:t>
            </a:r>
            <a:r>
              <a:rPr/>
              <a:t> </a:t>
            </a:r>
            <a:r>
              <a:rPr/>
              <a:t>also</a:t>
            </a:r>
            <a:r>
              <a:rPr/>
              <a:t> </a:t>
            </a:r>
            <a:r>
              <a:rPr/>
              <a:t>the</a:t>
            </a:r>
            <a:r>
              <a:rPr/>
              <a:t> </a:t>
            </a:r>
            <a:r>
              <a:rPr/>
              <a:t>most</a:t>
            </a:r>
            <a:r>
              <a:rPr/>
              <a:t> </a:t>
            </a:r>
            <a:r>
              <a:rPr/>
              <a:t>natural</a:t>
            </a:r>
            <a:r>
              <a:rPr/>
              <a:t> </a:t>
            </a:r>
            <a:r>
              <a:rPr/>
              <a:t>and</a:t>
            </a:r>
            <a:r>
              <a:rPr/>
              <a:t> </a:t>
            </a:r>
            <a:r>
              <a:rPr/>
              <a:t>intuitive</a:t>
            </a:r>
            <a:r>
              <a:rPr/>
              <a:t> </a:t>
            </a:r>
            <a:r>
              <a:rPr/>
              <a:t>setting</a:t>
            </a:r>
            <a:r>
              <a:rPr/>
              <a:t> </a:t>
            </a:r>
            <a:r>
              <a:rPr/>
              <a:t>for</a:t>
            </a:r>
            <a:r>
              <a:rPr/>
              <a:t> </a:t>
            </a:r>
            <a:r>
              <a:rPr/>
              <a:t>a</a:t>
            </a:r>
            <a:r>
              <a:rPr/>
              <a:t> </a:t>
            </a:r>
            <a:r>
              <a:rPr/>
              <a:t>research</a:t>
            </a:r>
            <a:r>
              <a:rPr/>
              <a:t> </a:t>
            </a:r>
            <a:r>
              <a:rPr/>
              <a:t>study.</a:t>
            </a:r>
            <a:r>
              <a:rPr/>
              <a:t> </a:t>
            </a:r>
            <a:r>
              <a:rPr/>
              <a:t>You</a:t>
            </a:r>
            <a:r>
              <a:rPr/>
              <a:t> </a:t>
            </a:r>
            <a:r>
              <a:rPr/>
              <a:t>can</a:t>
            </a:r>
            <a:r>
              <a:rPr/>
              <a:t> </a:t>
            </a:r>
            <a:r>
              <a:rPr/>
              <a:t>envision</a:t>
            </a:r>
            <a:r>
              <a:rPr/>
              <a:t> </a:t>
            </a:r>
            <a:r>
              <a:rPr/>
              <a:t>a</a:t>
            </a:r>
            <a:r>
              <a:rPr/>
              <a:t> </a:t>
            </a:r>
            <a:r>
              <a:rPr/>
              <a:t>sampling</a:t>
            </a:r>
            <a:r>
              <a:rPr/>
              <a:t> </a:t>
            </a:r>
            <a:r>
              <a:rPr/>
              <a:t>process</a:t>
            </a:r>
            <a:r>
              <a:rPr/>
              <a:t> </a:t>
            </a:r>
            <a:r>
              <a:rPr/>
              <a:t>that</a:t>
            </a:r>
            <a:r>
              <a:rPr/>
              <a:t> </a:t>
            </a:r>
            <a:r>
              <a:rPr/>
              <a:t>produces</a:t>
            </a:r>
            <a:r>
              <a:rPr/>
              <a:t> </a:t>
            </a:r>
            <a:r>
              <a:rPr/>
              <a:t>this</a:t>
            </a:r>
            <a:r>
              <a:rPr/>
              <a:t> </a:t>
            </a:r>
            <a:r>
              <a:rPr/>
              <a:t>study</a:t>
            </a:r>
            <a:r>
              <a:rPr/>
              <a:t> </a:t>
            </a:r>
            <a:r>
              <a:rPr/>
              <a:t>and</a:t>
            </a:r>
            <a:r>
              <a:rPr/>
              <a:t> </a:t>
            </a:r>
            <a:r>
              <a:rPr/>
              <a:t>in</a:t>
            </a:r>
            <a:r>
              <a:rPr/>
              <a:t> </a:t>
            </a:r>
            <a:r>
              <a:rPr/>
              <a:t>many</a:t>
            </a:r>
            <a:r>
              <a:rPr/>
              <a:t> </a:t>
            </a:r>
            <a:r>
              <a:rPr/>
              <a:t>settings,</a:t>
            </a:r>
            <a:r>
              <a:rPr/>
              <a:t> </a:t>
            </a:r>
            <a:r>
              <a:rPr/>
              <a:t>this</a:t>
            </a:r>
            <a:r>
              <a:rPr/>
              <a:t> </a:t>
            </a:r>
            <a:r>
              <a:rPr/>
              <a:t>sampling</a:t>
            </a:r>
            <a:r>
              <a:rPr/>
              <a:t> </a:t>
            </a:r>
            <a:r>
              <a:rPr/>
              <a:t>produces</a:t>
            </a:r>
            <a:r>
              <a:rPr/>
              <a:t> </a:t>
            </a:r>
            <a:r>
              <a:rPr/>
              <a:t>a</a:t>
            </a:r>
            <a:r>
              <a:rPr/>
              <a:t> </a:t>
            </a:r>
            <a:r>
              <a:rPr/>
              <a:t>realistic</a:t>
            </a:r>
            <a:r>
              <a:rPr/>
              <a:t> </a:t>
            </a:r>
            <a:r>
              <a:rPr/>
              <a:t>picture</a:t>
            </a:r>
            <a:r>
              <a:rPr/>
              <a:t> </a:t>
            </a:r>
            <a:r>
              <a:rPr/>
              <a:t>of</a:t>
            </a:r>
            <a:r>
              <a:rPr/>
              <a:t> </a:t>
            </a:r>
            <a:r>
              <a:rPr/>
              <a:t>the</a:t>
            </a:r>
            <a:r>
              <a:rPr/>
              <a:t> </a:t>
            </a:r>
            <a:r>
              <a:rPr/>
              <a:t>health</a:t>
            </a:r>
            <a:r>
              <a:rPr/>
              <a:t> </a:t>
            </a:r>
            <a:r>
              <a:rPr/>
              <a:t>care</a:t>
            </a:r>
            <a:r>
              <a:rPr/>
              <a:t> </a:t>
            </a:r>
            <a:r>
              <a:rPr/>
              <a:t>process.</a:t>
            </a:r>
            <a:r>
              <a:rPr/>
              <a:t> </a:t>
            </a:r>
            <a:r>
              <a:rPr/>
              <a:t>More</a:t>
            </a:r>
            <a:r>
              <a:rPr/>
              <a:t> </a:t>
            </a:r>
            <a:r>
              <a:rPr/>
              <a:t>realistic</a:t>
            </a:r>
            <a:r>
              <a:rPr/>
              <a:t> </a:t>
            </a:r>
            <a:r>
              <a:rPr/>
              <a:t>than</a:t>
            </a:r>
            <a:r>
              <a:rPr/>
              <a:t> </a:t>
            </a:r>
            <a:r>
              <a:rPr/>
              <a:t>the</a:t>
            </a:r>
            <a:r>
              <a:rPr/>
              <a:t> </a:t>
            </a:r>
            <a:r>
              <a:rPr/>
              <a:t>case</a:t>
            </a:r>
            <a:r>
              <a:rPr/>
              <a:t> </a:t>
            </a:r>
            <a:r>
              <a:rPr/>
              <a:t>control</a:t>
            </a:r>
            <a:r>
              <a:rPr/>
              <a:t> </a:t>
            </a:r>
            <a:r>
              <a:rPr/>
              <a:t>design</a:t>
            </a:r>
            <a:r>
              <a:rPr/>
              <a:t> </a:t>
            </a:r>
            <a:r>
              <a:rPr/>
              <a:t>certainly,</a:t>
            </a:r>
            <a:r>
              <a:rPr/>
              <a:t> </a:t>
            </a:r>
            <a:r>
              <a:rPr/>
              <a:t>and</a:t>
            </a:r>
            <a:r>
              <a:rPr/>
              <a:t> </a:t>
            </a:r>
            <a:r>
              <a:rPr/>
              <a:t>more</a:t>
            </a:r>
            <a:r>
              <a:rPr/>
              <a:t> </a:t>
            </a:r>
            <a:r>
              <a:rPr/>
              <a:t>realistic,</a:t>
            </a:r>
            <a:r>
              <a:rPr/>
              <a:t> </a:t>
            </a:r>
            <a:r>
              <a:rPr/>
              <a:t>possibly,</a:t>
            </a:r>
            <a:r>
              <a:rPr/>
              <a:t> </a:t>
            </a:r>
            <a:r>
              <a:rPr/>
              <a:t>than</a:t>
            </a:r>
            <a:r>
              <a:rPr/>
              <a:t> </a:t>
            </a:r>
            <a:r>
              <a:rPr/>
              <a:t>the</a:t>
            </a:r>
            <a:r>
              <a:rPr/>
              <a:t> </a:t>
            </a:r>
            <a:r>
              <a:rPr/>
              <a:t>cohort</a:t>
            </a:r>
            <a:r>
              <a:rPr/>
              <a:t> </a:t>
            </a:r>
            <a:r>
              <a:rPr/>
              <a:t>designs</a:t>
            </a:r>
            <a:r>
              <a:rPr/>
              <a:t> </a:t>
            </a:r>
            <a:r>
              <a:rPr/>
              <a:t>where</a:t>
            </a:r>
            <a:r>
              <a:rPr/>
              <a:t> </a:t>
            </a:r>
            <a:r>
              <a:rPr/>
              <a:t>the</a:t>
            </a:r>
            <a:r>
              <a:rPr/>
              <a:t> </a:t>
            </a:r>
            <a:r>
              <a:rPr/>
              <a:t>two</a:t>
            </a:r>
            <a:r>
              <a:rPr/>
              <a:t> </a:t>
            </a:r>
            <a:r>
              <a:rPr/>
              <a:t>groups</a:t>
            </a:r>
            <a:r>
              <a:rPr/>
              <a:t> </a:t>
            </a:r>
            <a:r>
              <a:rPr/>
              <a:t>have</a:t>
            </a:r>
            <a:r>
              <a:rPr/>
              <a:t> </a:t>
            </a:r>
            <a:r>
              <a:rPr/>
              <a:t>an</a:t>
            </a:r>
            <a:r>
              <a:rPr/>
              <a:t> </a:t>
            </a:r>
            <a:r>
              <a:rPr/>
              <a:t>artificial</a:t>
            </a:r>
            <a:r>
              <a:rPr/>
              <a:t> </a:t>
            </a:r>
            <a:r>
              <a:rPr/>
              <a:t>distinction</a:t>
            </a:r>
            <a:r>
              <a:rPr/>
              <a:t> </a:t>
            </a:r>
            <a:r>
              <a:rPr/>
              <a:t>between</a:t>
            </a:r>
            <a:r>
              <a:rPr/>
              <a:t> </a:t>
            </a:r>
            <a:r>
              <a:rPr/>
              <a:t>them.</a:t>
            </a:r>
            <a:r>
              <a:rPr/>
              <a:t> </a:t>
            </a:r>
            <a:r>
              <a:rPr/>
              <a:t>You</a:t>
            </a:r>
            <a:r>
              <a:rPr/>
              <a:t> </a:t>
            </a:r>
            <a:r>
              <a:rPr/>
              <a:t>could</a:t>
            </a:r>
            <a:r>
              <a:rPr/>
              <a:t> </a:t>
            </a:r>
            <a:r>
              <a:rPr/>
              <a:t>even</a:t>
            </a:r>
            <a:r>
              <a:rPr/>
              <a:t> </a:t>
            </a:r>
            <a:r>
              <a:rPr/>
              <a:t>argue</a:t>
            </a:r>
            <a:r>
              <a:rPr/>
              <a:t> </a:t>
            </a:r>
            <a:r>
              <a:rPr/>
              <a:t>that</a:t>
            </a:r>
            <a:r>
              <a:rPr/>
              <a:t> </a:t>
            </a:r>
            <a:r>
              <a:rPr/>
              <a:t>a</a:t>
            </a:r>
            <a:r>
              <a:rPr/>
              <a:t> </a:t>
            </a:r>
            <a:r>
              <a:rPr/>
              <a:t>cross-sectional</a:t>
            </a:r>
            <a:r>
              <a:rPr/>
              <a:t> </a:t>
            </a:r>
            <a:r>
              <a:rPr/>
              <a:t>design</a:t>
            </a:r>
            <a:r>
              <a:rPr/>
              <a:t> </a:t>
            </a:r>
            <a:r>
              <a:rPr/>
              <a:t>is</a:t>
            </a:r>
            <a:r>
              <a:rPr/>
              <a:t> </a:t>
            </a:r>
            <a:r>
              <a:rPr/>
              <a:t>more</a:t>
            </a:r>
            <a:r>
              <a:rPr/>
              <a:t> </a:t>
            </a:r>
            <a:r>
              <a:rPr/>
              <a:t>natural</a:t>
            </a:r>
            <a:r>
              <a:rPr/>
              <a:t> </a:t>
            </a:r>
            <a:r>
              <a:rPr/>
              <a:t>than</a:t>
            </a:r>
            <a:r>
              <a:rPr/>
              <a:t> </a:t>
            </a:r>
            <a:r>
              <a:rPr/>
              <a:t>a</a:t>
            </a:r>
            <a:r>
              <a:rPr/>
              <a:t> </a:t>
            </a:r>
            <a:r>
              <a:rPr/>
              <a:t>randomized</a:t>
            </a:r>
            <a:r>
              <a:rPr/>
              <a:t> </a:t>
            </a:r>
            <a:r>
              <a:rPr/>
              <a:t>control</a:t>
            </a:r>
            <a:r>
              <a:rPr/>
              <a:t> </a:t>
            </a:r>
            <a:r>
              <a:rPr/>
              <a:t>trial,</a:t>
            </a:r>
            <a:r>
              <a:rPr/>
              <a:t> </a:t>
            </a:r>
            <a:r>
              <a:rPr/>
              <a:t>because</a:t>
            </a:r>
            <a:r>
              <a:rPr/>
              <a:t> </a:t>
            </a:r>
            <a:r>
              <a:rPr/>
              <a:t>volunteer</a:t>
            </a:r>
            <a:r>
              <a:rPr/>
              <a:t> </a:t>
            </a:r>
            <a:r>
              <a:rPr/>
              <a:t>bias</a:t>
            </a:r>
            <a:r>
              <a:rPr/>
              <a:t> </a:t>
            </a:r>
            <a:r>
              <a:rPr/>
              <a:t>and</a:t>
            </a:r>
            <a:r>
              <a:rPr/>
              <a:t> </a:t>
            </a:r>
            <a:r>
              <a:rPr/>
              <a:t>the</a:t>
            </a:r>
            <a:r>
              <a:rPr/>
              <a:t> </a:t>
            </a:r>
            <a:r>
              <a:rPr/>
              <a:t>extra</a:t>
            </a:r>
            <a:r>
              <a:rPr/>
              <a:t> </a:t>
            </a:r>
            <a:r>
              <a:rPr/>
              <a:t>attention</a:t>
            </a:r>
            <a:r>
              <a:rPr/>
              <a:t> </a:t>
            </a:r>
            <a:r>
              <a:rPr/>
              <a:t>that</a:t>
            </a:r>
            <a:r>
              <a:rPr/>
              <a:t> </a:t>
            </a:r>
            <a:r>
              <a:rPr/>
              <a:t>are</a:t>
            </a:r>
            <a:r>
              <a:rPr/>
              <a:t> </a:t>
            </a:r>
            <a:r>
              <a:rPr/>
              <a:t>part</a:t>
            </a:r>
            <a:r>
              <a:rPr/>
              <a:t> </a:t>
            </a:r>
            <a:r>
              <a:rPr/>
              <a:t>and</a:t>
            </a:r>
            <a:r>
              <a:rPr/>
              <a:t> </a:t>
            </a:r>
            <a:r>
              <a:rPr/>
              <a:t>parcel</a:t>
            </a:r>
            <a:r>
              <a:rPr/>
              <a:t> </a:t>
            </a:r>
            <a:r>
              <a:rPr/>
              <a:t>of</a:t>
            </a:r>
            <a:r>
              <a:rPr/>
              <a:t> </a:t>
            </a:r>
            <a:r>
              <a:rPr/>
              <a:t>a</a:t>
            </a:r>
            <a:r>
              <a:rPr/>
              <a:t> </a:t>
            </a:r>
            <a:r>
              <a:rPr/>
              <a:t>randomized</a:t>
            </a:r>
            <a:r>
              <a:rPr/>
              <a:t> </a:t>
            </a:r>
            <a:r>
              <a:rPr/>
              <a:t>trial</a:t>
            </a:r>
            <a:r>
              <a:rPr/>
              <a:t> </a:t>
            </a:r>
            <a:r>
              <a:rPr/>
              <a:t>make</a:t>
            </a:r>
            <a:r>
              <a:rPr/>
              <a:t> </a:t>
            </a:r>
            <a:r>
              <a:rPr/>
              <a:t>it,</a:t>
            </a:r>
            <a:r>
              <a:rPr/>
              <a:t> </a:t>
            </a:r>
            <a:r>
              <a:rPr/>
              <a:t>at</a:t>
            </a:r>
            <a:r>
              <a:rPr/>
              <a:t> </a:t>
            </a:r>
            <a:r>
              <a:rPr/>
              <a:t>times,</a:t>
            </a:r>
            <a:r>
              <a:rPr/>
              <a:t> </a:t>
            </a:r>
            <a:r>
              <a:rPr/>
              <a:t>a</a:t>
            </a:r>
            <a:r>
              <a:rPr/>
              <a:t> </a:t>
            </a:r>
            <a:r>
              <a:rPr/>
              <a:t>poor</a:t>
            </a:r>
            <a:r>
              <a:rPr/>
              <a:t> </a:t>
            </a:r>
            <a:r>
              <a:rPr/>
              <a:t>representation</a:t>
            </a:r>
            <a:r>
              <a:rPr/>
              <a:t> </a:t>
            </a:r>
            <a:r>
              <a:rPr/>
              <a:t>of</a:t>
            </a:r>
            <a:r>
              <a:rPr/>
              <a:t> </a:t>
            </a:r>
            <a:r>
              <a:rPr/>
              <a:t>how</a:t>
            </a:r>
            <a:r>
              <a:rPr/>
              <a:t> </a:t>
            </a:r>
            <a:r>
              <a:rPr/>
              <a:t>health</a:t>
            </a:r>
            <a:r>
              <a:rPr/>
              <a:t> </a:t>
            </a:r>
            <a:r>
              <a:rPr/>
              <a:t>care</a:t>
            </a:r>
            <a:r>
              <a:rPr/>
              <a:t> </a:t>
            </a:r>
            <a:r>
              <a:rPr/>
              <a:t>is</a:t>
            </a:r>
            <a:r>
              <a:rPr/>
              <a:t> </a:t>
            </a:r>
            <a:r>
              <a:rPr/>
              <a:t>delivered.</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historical</a:t>
            </a:r>
            <a:r>
              <a:rPr/>
              <a:t> </a:t>
            </a:r>
            <a:r>
              <a:rPr/>
              <a:t>control</a:t>
            </a:r>
            <a:r>
              <a:rPr/>
              <a:t> </a:t>
            </a:r>
            <a:r>
              <a:rPr/>
              <a:t>design,</a:t>
            </a:r>
            <a:r>
              <a:rPr/>
              <a:t> </a:t>
            </a:r>
            <a:r>
              <a:rPr/>
              <a:t>control</a:t>
            </a:r>
            <a:r>
              <a:rPr/>
              <a:t> </a:t>
            </a:r>
            <a:r>
              <a:rPr/>
              <a:t>patients</a:t>
            </a:r>
            <a:r>
              <a:rPr/>
              <a:t> </a:t>
            </a:r>
            <a:r>
              <a:rPr/>
              <a:t>are</a:t>
            </a:r>
            <a:r>
              <a:rPr/>
              <a:t> </a:t>
            </a:r>
            <a:r>
              <a:rPr/>
              <a:t>separated</a:t>
            </a:r>
            <a:r>
              <a:rPr/>
              <a:t> </a:t>
            </a:r>
            <a:r>
              <a:rPr/>
              <a:t>by</a:t>
            </a:r>
            <a:r>
              <a:rPr/>
              <a:t> </a:t>
            </a:r>
            <a:r>
              <a:rPr/>
              <a:t>time.</a:t>
            </a:r>
            <a:r>
              <a:rPr/>
              <a:t> </a:t>
            </a:r>
            <a:r>
              <a:rPr/>
              <a:t>Current</a:t>
            </a:r>
            <a:r>
              <a:rPr/>
              <a:t> </a:t>
            </a:r>
            <a:r>
              <a:rPr/>
              <a:t>patients</a:t>
            </a:r>
            <a:r>
              <a:rPr/>
              <a:t> </a:t>
            </a:r>
            <a:r>
              <a:rPr/>
              <a:t>are</a:t>
            </a:r>
            <a:r>
              <a:rPr/>
              <a:t> </a:t>
            </a:r>
            <a:r>
              <a:rPr/>
              <a:t>compared</a:t>
            </a:r>
            <a:r>
              <a:rPr/>
              <a:t> </a:t>
            </a:r>
            <a:r>
              <a:rPr/>
              <a:t>with</a:t>
            </a:r>
            <a:r>
              <a:rPr/>
              <a:t> </a:t>
            </a:r>
            <a:r>
              <a:rPr/>
              <a:t>earlier</a:t>
            </a:r>
            <a:r>
              <a:rPr/>
              <a:t> </a:t>
            </a:r>
            <a:r>
              <a:rPr/>
              <a:t>patients.</a:t>
            </a:r>
            <a:r>
              <a:rPr/>
              <a:t> </a:t>
            </a:r>
            <a:r>
              <a:rPr/>
              <a:t>This</a:t>
            </a:r>
            <a:r>
              <a:rPr/>
              <a:t> </a:t>
            </a:r>
            <a:r>
              <a:rPr/>
              <a:t>may</a:t>
            </a:r>
            <a:r>
              <a:rPr/>
              <a:t> </a:t>
            </a:r>
            <a:r>
              <a:rPr/>
              <a:t>remind</a:t>
            </a:r>
            <a:r>
              <a:rPr/>
              <a:t> </a:t>
            </a:r>
            <a:r>
              <a:rPr/>
              <a:t>you</a:t>
            </a:r>
            <a:r>
              <a:rPr/>
              <a:t> </a:t>
            </a:r>
            <a:r>
              <a:rPr/>
              <a:t>of</a:t>
            </a:r>
            <a:r>
              <a:rPr/>
              <a:t> </a:t>
            </a:r>
            <a:r>
              <a:rPr/>
              <a:t>the</a:t>
            </a:r>
            <a:r>
              <a:rPr/>
              <a:t> </a:t>
            </a:r>
            <a:r>
              <a:rPr/>
              <a:t>quasi-experimental</a:t>
            </a:r>
            <a:r>
              <a:rPr/>
              <a:t> </a:t>
            </a:r>
            <a:r>
              <a:rPr/>
              <a:t>design</a:t>
            </a:r>
            <a:r>
              <a:rPr/>
              <a:t> </a:t>
            </a:r>
            <a:r>
              <a:rPr/>
              <a:t>where</a:t>
            </a:r>
            <a:r>
              <a:rPr/>
              <a:t> </a:t>
            </a:r>
            <a:r>
              <a:rPr/>
              <a:t>you</a:t>
            </a:r>
            <a:r>
              <a:rPr/>
              <a:t> </a:t>
            </a:r>
            <a:r>
              <a:rPr/>
              <a:t>have</a:t>
            </a:r>
            <a:r>
              <a:rPr/>
              <a:t> </a:t>
            </a:r>
            <a:r>
              <a:rPr/>
              <a:t>a</a:t>
            </a:r>
            <a:r>
              <a:rPr/>
              <a:t> </a:t>
            </a:r>
            <a:r>
              <a:rPr/>
              <a:t>single</a:t>
            </a:r>
            <a:r>
              <a:rPr/>
              <a:t> </a:t>
            </a:r>
            <a:r>
              <a:rPr/>
              <a:t>group</a:t>
            </a:r>
            <a:r>
              <a:rPr/>
              <a:t> </a:t>
            </a:r>
            <a:r>
              <a:rPr/>
              <a:t>and</a:t>
            </a:r>
            <a:r>
              <a:rPr/>
              <a:t> </a:t>
            </a:r>
            <a:r>
              <a:rPr/>
              <a:t>get</a:t>
            </a:r>
            <a:r>
              <a:rPr/>
              <a:t> </a:t>
            </a:r>
            <a:r>
              <a:rPr/>
              <a:t>measurements</a:t>
            </a:r>
            <a:r>
              <a:rPr/>
              <a:t> </a:t>
            </a:r>
            <a:r>
              <a:rPr/>
              <a:t>both</a:t>
            </a:r>
            <a:r>
              <a:rPr/>
              <a:t> </a:t>
            </a:r>
            <a:r>
              <a:rPr/>
              <a:t>at</a:t>
            </a:r>
            <a:r>
              <a:rPr/>
              <a:t> </a:t>
            </a:r>
            <a:r>
              <a:rPr/>
              <a:t>baseline</a:t>
            </a:r>
            <a:r>
              <a:rPr/>
              <a:t> </a:t>
            </a:r>
            <a:r>
              <a:rPr/>
              <a:t>and</a:t>
            </a:r>
            <a:r>
              <a:rPr/>
              <a:t> </a:t>
            </a:r>
            <a:r>
              <a:rPr/>
              <a:t>after</a:t>
            </a:r>
            <a:r>
              <a:rPr/>
              <a:t> </a:t>
            </a:r>
            <a:r>
              <a:rPr/>
              <a:t>the</a:t>
            </a:r>
            <a:r>
              <a:rPr/>
              <a:t> </a:t>
            </a:r>
            <a:r>
              <a:rPr/>
              <a:t>intervention.</a:t>
            </a:r>
          </a:p>
          <a:p>
            <a:pPr lvl="0" marL="0" indent="0">
              <a:buNone/>
            </a:pPr>
          </a:p>
          <a:p>
            <a:pPr lvl="0" marL="0" indent="0">
              <a:buNone/>
            </a:pPr>
            <a:r>
              <a:rPr/>
              <a:t>Sometimes</a:t>
            </a:r>
            <a:r>
              <a:rPr/>
              <a:t> </a:t>
            </a:r>
            <a:r>
              <a:rPr/>
              <a:t>a</a:t>
            </a:r>
            <a:r>
              <a:rPr/>
              <a:t> </a:t>
            </a:r>
            <a:r>
              <a:rPr/>
              <a:t>historical</a:t>
            </a:r>
            <a:r>
              <a:rPr/>
              <a:t> </a:t>
            </a:r>
            <a:r>
              <a:rPr/>
              <a:t>control</a:t>
            </a:r>
            <a:r>
              <a:rPr/>
              <a:t> </a:t>
            </a:r>
            <a:r>
              <a:rPr/>
              <a:t>group</a:t>
            </a:r>
            <a:r>
              <a:rPr/>
              <a:t> </a:t>
            </a:r>
            <a:r>
              <a:rPr/>
              <a:t>represents</a:t>
            </a:r>
            <a:r>
              <a:rPr/>
              <a:t> </a:t>
            </a:r>
            <a:r>
              <a:rPr/>
              <a:t>a</a:t>
            </a:r>
            <a:r>
              <a:rPr/>
              <a:t> </a:t>
            </a:r>
            <a:r>
              <a:rPr/>
              <a:t>setting</a:t>
            </a:r>
            <a:r>
              <a:rPr/>
              <a:t> </a:t>
            </a:r>
            <a:r>
              <a:rPr/>
              <a:t>where</a:t>
            </a:r>
            <a:r>
              <a:rPr/>
              <a:t> </a:t>
            </a:r>
            <a:r>
              <a:rPr/>
              <a:t>the</a:t>
            </a:r>
            <a:r>
              <a:rPr/>
              <a:t> </a:t>
            </a:r>
            <a:r>
              <a:rPr/>
              <a:t>control</a:t>
            </a:r>
            <a:r>
              <a:rPr/>
              <a:t> </a:t>
            </a:r>
            <a:r>
              <a:rPr/>
              <a:t>patients</a:t>
            </a:r>
            <a:r>
              <a:rPr/>
              <a:t> </a:t>
            </a:r>
            <a:r>
              <a:rPr/>
              <a:t>are</a:t>
            </a:r>
            <a:r>
              <a:rPr/>
              <a:t> </a:t>
            </a:r>
            <a:r>
              <a:rPr/>
              <a:t>separated</a:t>
            </a:r>
            <a:r>
              <a:rPr/>
              <a:t> </a:t>
            </a:r>
            <a:r>
              <a:rPr/>
              <a:t>by</a:t>
            </a:r>
            <a:r>
              <a:rPr/>
              <a:t> </a:t>
            </a:r>
            <a:r>
              <a:rPr/>
              <a:t>distance.</a:t>
            </a:r>
            <a:r>
              <a:rPr/>
              <a:t> </a:t>
            </a:r>
            <a:r>
              <a:rPr/>
              <a:t>All</a:t>
            </a:r>
            <a:r>
              <a:rPr/>
              <a:t> </a:t>
            </a:r>
            <a:r>
              <a:rPr/>
              <a:t>of</a:t>
            </a:r>
            <a:r>
              <a:rPr/>
              <a:t> </a:t>
            </a:r>
            <a:r>
              <a:rPr/>
              <a:t>the</a:t>
            </a:r>
            <a:r>
              <a:rPr/>
              <a:t> </a:t>
            </a:r>
            <a:r>
              <a:rPr/>
              <a:t>exposed</a:t>
            </a:r>
            <a:r>
              <a:rPr/>
              <a:t> </a:t>
            </a:r>
            <a:r>
              <a:rPr/>
              <a:t>patients</a:t>
            </a:r>
            <a:r>
              <a:rPr/>
              <a:t> </a:t>
            </a:r>
            <a:r>
              <a:rPr/>
              <a:t>are</a:t>
            </a:r>
            <a:r>
              <a:rPr/>
              <a:t> </a:t>
            </a:r>
            <a:r>
              <a:rPr/>
              <a:t>at</a:t>
            </a:r>
            <a:r>
              <a:rPr/>
              <a:t> </a:t>
            </a:r>
            <a:r>
              <a:rPr/>
              <a:t>your</a:t>
            </a:r>
            <a:r>
              <a:rPr/>
              <a:t> </a:t>
            </a:r>
            <a:r>
              <a:rPr/>
              <a:t>clinic</a:t>
            </a:r>
            <a:r>
              <a:rPr/>
              <a:t> </a:t>
            </a:r>
            <a:r>
              <a:rPr/>
              <a:t>and</a:t>
            </a:r>
            <a:r>
              <a:rPr/>
              <a:t> </a:t>
            </a:r>
            <a:r>
              <a:rPr/>
              <a:t>the</a:t>
            </a:r>
            <a:r>
              <a:rPr/>
              <a:t> </a:t>
            </a:r>
            <a:r>
              <a:rPr/>
              <a:t>controls</a:t>
            </a:r>
            <a:r>
              <a:rPr/>
              <a:t> </a:t>
            </a:r>
            <a:r>
              <a:rPr/>
              <a:t>come</a:t>
            </a:r>
            <a:r>
              <a:rPr/>
              <a:t> </a:t>
            </a:r>
            <a:r>
              <a:rPr/>
              <a:t>from</a:t>
            </a:r>
            <a:r>
              <a:rPr/>
              <a:t> </a:t>
            </a:r>
            <a:r>
              <a:rPr/>
              <a:t>a</a:t>
            </a:r>
            <a:r>
              <a:rPr/>
              <a:t> </a:t>
            </a:r>
            <a:r>
              <a:rPr/>
              <a:t>different</a:t>
            </a:r>
            <a:r>
              <a:rPr/>
              <a:t> </a:t>
            </a:r>
            <a:r>
              <a:rPr/>
              <a:t>clinic.</a:t>
            </a:r>
          </a:p>
          <a:p>
            <a:pPr lvl="0" marL="0" indent="0">
              <a:buNone/>
            </a:pPr>
          </a:p>
          <a:p>
            <a:pPr lvl="0" marL="0" indent="0">
              <a:buNone/>
            </a:pPr>
            <a:r>
              <a:rPr/>
              <a:t>More</a:t>
            </a:r>
            <a:r>
              <a:rPr/>
              <a:t> </a:t>
            </a:r>
            <a:r>
              <a:rPr/>
              <a:t>often,</a:t>
            </a:r>
            <a:r>
              <a:rPr/>
              <a:t> </a:t>
            </a:r>
            <a:r>
              <a:rPr/>
              <a:t>though,</a:t>
            </a:r>
            <a:r>
              <a:rPr/>
              <a:t> </a:t>
            </a:r>
            <a:r>
              <a:rPr/>
              <a:t>the</a:t>
            </a:r>
            <a:r>
              <a:rPr/>
              <a:t> </a:t>
            </a:r>
            <a:r>
              <a:rPr/>
              <a:t>historical</a:t>
            </a:r>
            <a:r>
              <a:rPr/>
              <a:t> </a:t>
            </a:r>
            <a:r>
              <a:rPr/>
              <a:t>control</a:t>
            </a:r>
            <a:r>
              <a:rPr/>
              <a:t> </a:t>
            </a:r>
            <a:r>
              <a:rPr/>
              <a:t>group</a:t>
            </a:r>
            <a:r>
              <a:rPr/>
              <a:t> </a:t>
            </a:r>
            <a:r>
              <a:rPr/>
              <a:t>is</a:t>
            </a:r>
            <a:r>
              <a:rPr/>
              <a:t> </a:t>
            </a:r>
            <a:r>
              <a:rPr/>
              <a:t>separated</a:t>
            </a:r>
            <a:r>
              <a:rPr/>
              <a:t> </a:t>
            </a:r>
            <a:r>
              <a:rPr/>
              <a:t>from</a:t>
            </a:r>
            <a:r>
              <a:rPr/>
              <a:t> </a:t>
            </a:r>
            <a:r>
              <a:rPr/>
              <a:t>the</a:t>
            </a:r>
            <a:r>
              <a:rPr/>
              <a:t> </a:t>
            </a:r>
            <a:r>
              <a:rPr/>
              <a:t>exposed</a:t>
            </a:r>
            <a:r>
              <a:rPr/>
              <a:t> </a:t>
            </a:r>
            <a:r>
              <a:rPr/>
              <a:t>group</a:t>
            </a:r>
            <a:r>
              <a:rPr/>
              <a:t> </a:t>
            </a:r>
            <a:r>
              <a:rPr/>
              <a:t>by</a:t>
            </a:r>
            <a:r>
              <a:rPr/>
              <a:t> </a:t>
            </a:r>
            <a:r>
              <a:rPr/>
              <a:t>space</a:t>
            </a:r>
            <a:r>
              <a:rPr/>
              <a:t> </a:t>
            </a:r>
            <a:r>
              <a:rPr/>
              <a:t>AND</a:t>
            </a:r>
            <a:r>
              <a:rPr/>
              <a:t> </a:t>
            </a:r>
            <a:r>
              <a:rPr/>
              <a:t>by</a:t>
            </a:r>
            <a:r>
              <a:rPr/>
              <a:t> </a:t>
            </a:r>
            <a:r>
              <a:rPr/>
              <a:t>time.</a:t>
            </a:r>
            <a:r>
              <a:rPr/>
              <a:t> </a:t>
            </a:r>
            <a:r>
              <a:rPr/>
              <a:t>You</a:t>
            </a:r>
            <a:r>
              <a:rPr/>
              <a:t> </a:t>
            </a:r>
            <a:r>
              <a:rPr/>
              <a:t>compare</a:t>
            </a:r>
            <a:r>
              <a:rPr/>
              <a:t> </a:t>
            </a:r>
            <a:r>
              <a:rPr/>
              <a:t>today’s</a:t>
            </a:r>
            <a:r>
              <a:rPr/>
              <a:t> </a:t>
            </a:r>
            <a:r>
              <a:rPr/>
              <a:t>patients</a:t>
            </a:r>
            <a:r>
              <a:rPr/>
              <a:t> </a:t>
            </a:r>
            <a:r>
              <a:rPr/>
              <a:t>are</a:t>
            </a:r>
            <a:r>
              <a:rPr/>
              <a:t> </a:t>
            </a:r>
            <a:r>
              <a:rPr/>
              <a:t>your</a:t>
            </a:r>
            <a:r>
              <a:rPr/>
              <a:t> </a:t>
            </a:r>
            <a:r>
              <a:rPr/>
              <a:t>clinic</a:t>
            </a:r>
            <a:r>
              <a:rPr/>
              <a:t> </a:t>
            </a:r>
            <a:r>
              <a:rPr/>
              <a:t>with</a:t>
            </a:r>
            <a:r>
              <a:rPr/>
              <a:t> </a:t>
            </a:r>
            <a:r>
              <a:rPr/>
              <a:t>yesterday’s</a:t>
            </a:r>
            <a:r>
              <a:rPr/>
              <a:t> </a:t>
            </a:r>
            <a:r>
              <a:rPr/>
              <a:t>patients</a:t>
            </a:r>
            <a:r>
              <a:rPr/>
              <a:t> </a:t>
            </a:r>
            <a:r>
              <a:rPr/>
              <a:t>at</a:t>
            </a:r>
            <a:r>
              <a:rPr/>
              <a:t> </a:t>
            </a:r>
            <a:r>
              <a:rPr/>
              <a:t>a</a:t>
            </a:r>
            <a:r>
              <a:rPr/>
              <a:t> </a:t>
            </a:r>
            <a:r>
              <a:rPr/>
              <a:t>different</a:t>
            </a:r>
            <a:r>
              <a:rPr/>
              <a:t> </a:t>
            </a:r>
            <a:r>
              <a:rPr/>
              <a:t>clinic.</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Confounding</a:t>
            </a:r>
            <a:r>
              <a:rPr/>
              <a:t> </a:t>
            </a:r>
            <a:r>
              <a:rPr/>
              <a:t>is</a:t>
            </a:r>
            <a:r>
              <a:rPr/>
              <a:t> </a:t>
            </a:r>
            <a:r>
              <a:rPr/>
              <a:t>an</a:t>
            </a:r>
            <a:r>
              <a:rPr/>
              <a:t> </a:t>
            </a:r>
            <a:r>
              <a:rPr/>
              <a:t>issue</a:t>
            </a:r>
            <a:r>
              <a:rPr/>
              <a:t> </a:t>
            </a:r>
            <a:r>
              <a:rPr/>
              <a:t>for</a:t>
            </a:r>
            <a:r>
              <a:rPr/>
              <a:t> </a:t>
            </a:r>
            <a:r>
              <a:rPr/>
              <a:t>any</a:t>
            </a:r>
            <a:r>
              <a:rPr/>
              <a:t> </a:t>
            </a:r>
            <a:r>
              <a:rPr/>
              <a:t>observational</a:t>
            </a:r>
            <a:r>
              <a:rPr/>
              <a:t> </a:t>
            </a:r>
            <a:r>
              <a:rPr/>
              <a:t>study,</a:t>
            </a:r>
            <a:r>
              <a:rPr/>
              <a:t> </a:t>
            </a:r>
            <a:r>
              <a:rPr/>
              <a:t>but</a:t>
            </a:r>
            <a:r>
              <a:rPr/>
              <a:t> </a:t>
            </a:r>
            <a:r>
              <a:rPr/>
              <a:t>with</a:t>
            </a:r>
            <a:r>
              <a:rPr/>
              <a:t> </a:t>
            </a:r>
            <a:r>
              <a:rPr/>
              <a:t>the</a:t>
            </a:r>
            <a:r>
              <a:rPr/>
              <a:t> </a:t>
            </a:r>
            <a:r>
              <a:rPr/>
              <a:t>other</a:t>
            </a:r>
            <a:r>
              <a:rPr/>
              <a:t> </a:t>
            </a:r>
            <a:r>
              <a:rPr/>
              <a:t>three</a:t>
            </a:r>
            <a:r>
              <a:rPr/>
              <a:t> </a:t>
            </a:r>
            <a:r>
              <a:rPr/>
              <a:t>types</a:t>
            </a:r>
            <a:r>
              <a:rPr/>
              <a:t> </a:t>
            </a:r>
            <a:r>
              <a:rPr/>
              <a:t>of</a:t>
            </a:r>
            <a:r>
              <a:rPr/>
              <a:t> </a:t>
            </a:r>
            <a:r>
              <a:rPr/>
              <a:t>studies,</a:t>
            </a:r>
            <a:r>
              <a:rPr/>
              <a:t> </a:t>
            </a:r>
            <a:r>
              <a:rPr/>
              <a:t>you</a:t>
            </a:r>
            <a:r>
              <a:rPr/>
              <a:t> </a:t>
            </a:r>
            <a:r>
              <a:rPr/>
              <a:t>can</a:t>
            </a:r>
            <a:r>
              <a:rPr/>
              <a:t> </a:t>
            </a:r>
            <a:r>
              <a:rPr/>
              <a:t>try</a:t>
            </a:r>
            <a:r>
              <a:rPr/>
              <a:t> </a:t>
            </a:r>
            <a:r>
              <a:rPr/>
              <a:t>to</a:t>
            </a:r>
            <a:r>
              <a:rPr/>
              <a:t> </a:t>
            </a:r>
            <a:r>
              <a:rPr/>
              <a:t>control</a:t>
            </a:r>
            <a:r>
              <a:rPr/>
              <a:t> </a:t>
            </a:r>
            <a:r>
              <a:rPr/>
              <a:t>for</a:t>
            </a:r>
            <a:r>
              <a:rPr/>
              <a:t> </a:t>
            </a:r>
            <a:r>
              <a:rPr/>
              <a:t>this</a:t>
            </a:r>
            <a:r>
              <a:rPr/>
              <a:t> </a:t>
            </a:r>
            <a:r>
              <a:rPr/>
              <a:t>with</a:t>
            </a:r>
            <a:r>
              <a:rPr/>
              <a:t> </a:t>
            </a:r>
            <a:r>
              <a:rPr/>
              <a:t>careful</a:t>
            </a:r>
            <a:r>
              <a:rPr/>
              <a:t> </a:t>
            </a:r>
            <a:r>
              <a:rPr/>
              <a:t>selection</a:t>
            </a:r>
            <a:r>
              <a:rPr/>
              <a:t> </a:t>
            </a:r>
            <a:r>
              <a:rPr/>
              <a:t>of</a:t>
            </a:r>
            <a:r>
              <a:rPr/>
              <a:t> </a:t>
            </a:r>
            <a:r>
              <a:rPr/>
              <a:t>the</a:t>
            </a:r>
            <a:r>
              <a:rPr/>
              <a:t> </a:t>
            </a:r>
            <a:r>
              <a:rPr/>
              <a:t>control</a:t>
            </a:r>
            <a:r>
              <a:rPr/>
              <a:t> </a:t>
            </a:r>
            <a:r>
              <a:rPr/>
              <a:t>group.</a:t>
            </a:r>
            <a:r>
              <a:rPr/>
              <a:t> </a:t>
            </a:r>
            <a:r>
              <a:rPr/>
              <a:t>You</a:t>
            </a:r>
            <a:r>
              <a:rPr/>
              <a:t> </a:t>
            </a:r>
            <a:r>
              <a:rPr/>
              <a:t>can</a:t>
            </a:r>
            <a:r>
              <a:rPr/>
              <a:t> </a:t>
            </a:r>
            <a:r>
              <a:rPr/>
              <a:t>also</a:t>
            </a:r>
            <a:r>
              <a:rPr/>
              <a:t> </a:t>
            </a:r>
            <a:r>
              <a:rPr/>
              <a:t>use</a:t>
            </a:r>
            <a:r>
              <a:rPr/>
              <a:t> </a:t>
            </a:r>
            <a:r>
              <a:rPr/>
              <a:t>matching</a:t>
            </a:r>
            <a:r>
              <a:rPr/>
              <a:t> </a:t>
            </a:r>
            <a:r>
              <a:rPr/>
              <a:t>or</a:t>
            </a:r>
            <a:r>
              <a:rPr/>
              <a:t> </a:t>
            </a:r>
            <a:r>
              <a:rPr/>
              <a:t>statistical</a:t>
            </a:r>
            <a:r>
              <a:rPr/>
              <a:t> </a:t>
            </a:r>
            <a:r>
              <a:rPr/>
              <a:t>adjustments</a:t>
            </a:r>
            <a:r>
              <a:rPr/>
              <a:t> </a:t>
            </a:r>
            <a:r>
              <a:rPr/>
              <a:t>and</a:t>
            </a:r>
            <a:r>
              <a:rPr/>
              <a:t> </a:t>
            </a:r>
            <a:r>
              <a:rPr/>
              <a:t>these</a:t>
            </a:r>
            <a:r>
              <a:rPr/>
              <a:t> </a:t>
            </a:r>
            <a:r>
              <a:rPr/>
              <a:t>often</a:t>
            </a:r>
            <a:r>
              <a:rPr/>
              <a:t> </a:t>
            </a:r>
            <a:r>
              <a:rPr/>
              <a:t>can</a:t>
            </a:r>
            <a:r>
              <a:rPr/>
              <a:t> </a:t>
            </a:r>
            <a:r>
              <a:rPr/>
              <a:t>help</a:t>
            </a:r>
            <a:r>
              <a:rPr/>
              <a:t> </a:t>
            </a:r>
            <a:r>
              <a:rPr/>
              <a:t>a</a:t>
            </a:r>
            <a:r>
              <a:rPr/>
              <a:t> </a:t>
            </a:r>
            <a:r>
              <a:rPr/>
              <a:t>lot.</a:t>
            </a:r>
          </a:p>
          <a:p>
            <a:pPr lvl="0" marL="0" indent="0">
              <a:buNone/>
            </a:pPr>
          </a:p>
          <a:p>
            <a:pPr lvl="0" marL="0" indent="0">
              <a:buNone/>
            </a:pPr>
            <a:r>
              <a:rPr/>
              <a:t>The</a:t>
            </a:r>
            <a:r>
              <a:rPr/>
              <a:t> </a:t>
            </a:r>
            <a:r>
              <a:rPr/>
              <a:t>historical</a:t>
            </a:r>
            <a:r>
              <a:rPr/>
              <a:t> </a:t>
            </a:r>
            <a:r>
              <a:rPr/>
              <a:t>control</a:t>
            </a:r>
            <a:r>
              <a:rPr/>
              <a:t> </a:t>
            </a:r>
            <a:r>
              <a:rPr/>
              <a:t>study,</a:t>
            </a:r>
            <a:r>
              <a:rPr/>
              <a:t> </a:t>
            </a:r>
            <a:r>
              <a:rPr/>
              <a:t>in</a:t>
            </a:r>
            <a:r>
              <a:rPr/>
              <a:t> </a:t>
            </a:r>
            <a:r>
              <a:rPr/>
              <a:t>most</a:t>
            </a:r>
            <a:r>
              <a:rPr/>
              <a:t> </a:t>
            </a:r>
            <a:r>
              <a:rPr/>
              <a:t>people’s</a:t>
            </a:r>
            <a:r>
              <a:rPr/>
              <a:t> </a:t>
            </a:r>
            <a:r>
              <a:rPr/>
              <a:t>minds,</a:t>
            </a:r>
            <a:r>
              <a:rPr/>
              <a:t> </a:t>
            </a:r>
            <a:r>
              <a:rPr/>
              <a:t>is</a:t>
            </a:r>
            <a:r>
              <a:rPr/>
              <a:t> </a:t>
            </a:r>
            <a:r>
              <a:rPr/>
              <a:t>beyond</a:t>
            </a:r>
            <a:r>
              <a:rPr/>
              <a:t> </a:t>
            </a:r>
            <a:r>
              <a:rPr/>
              <a:t>repair.</a:t>
            </a:r>
            <a:r>
              <a:rPr/>
              <a:t> </a:t>
            </a:r>
            <a:r>
              <a:rPr/>
              <a:t>The</a:t>
            </a:r>
            <a:r>
              <a:rPr/>
              <a:t> </a:t>
            </a:r>
            <a:r>
              <a:rPr/>
              <a:t>separation</a:t>
            </a:r>
            <a:r>
              <a:rPr/>
              <a:t> </a:t>
            </a:r>
            <a:r>
              <a:rPr/>
              <a:t>in</a:t>
            </a:r>
            <a:r>
              <a:rPr/>
              <a:t> </a:t>
            </a:r>
            <a:r>
              <a:rPr/>
              <a:t>time</a:t>
            </a:r>
            <a:r>
              <a:rPr/>
              <a:t> </a:t>
            </a:r>
            <a:r>
              <a:rPr/>
              <a:t>and</a:t>
            </a:r>
            <a:r>
              <a:rPr/>
              <a:t> </a:t>
            </a:r>
            <a:r>
              <a:rPr/>
              <a:t>space</a:t>
            </a:r>
            <a:r>
              <a:rPr/>
              <a:t> </a:t>
            </a:r>
            <a:r>
              <a:rPr/>
              <a:t>pretty</a:t>
            </a:r>
            <a:r>
              <a:rPr/>
              <a:t> </a:t>
            </a:r>
            <a:r>
              <a:rPr/>
              <a:t>much</a:t>
            </a:r>
            <a:r>
              <a:rPr/>
              <a:t> </a:t>
            </a:r>
            <a:r>
              <a:rPr/>
              <a:t>guarantees</a:t>
            </a:r>
            <a:r>
              <a:rPr/>
              <a:t> </a:t>
            </a:r>
            <a:r>
              <a:rPr/>
              <a:t>confounding</a:t>
            </a:r>
            <a:r>
              <a:rPr/>
              <a:t> </a:t>
            </a:r>
            <a:r>
              <a:rPr/>
              <a:t>and</a:t>
            </a:r>
            <a:r>
              <a:rPr/>
              <a:t> </a:t>
            </a:r>
            <a:r>
              <a:rPr/>
              <a:t>there</a:t>
            </a:r>
            <a:r>
              <a:rPr/>
              <a:t> </a:t>
            </a:r>
            <a:r>
              <a:rPr/>
              <a:t>really</a:t>
            </a:r>
            <a:r>
              <a:rPr/>
              <a:t> </a:t>
            </a:r>
            <a:r>
              <a:rPr/>
              <a:t>are</a:t>
            </a:r>
            <a:r>
              <a:rPr/>
              <a:t> </a:t>
            </a:r>
            <a:r>
              <a:rPr/>
              <a:t>no</a:t>
            </a:r>
            <a:r>
              <a:rPr/>
              <a:t> </a:t>
            </a:r>
            <a:r>
              <a:rPr/>
              <a:t>remedies</a:t>
            </a:r>
            <a:r>
              <a:rPr/>
              <a:t> </a:t>
            </a:r>
            <a:r>
              <a:rPr/>
              <a:t>that</a:t>
            </a:r>
            <a:r>
              <a:rPr/>
              <a:t> </a:t>
            </a:r>
            <a:r>
              <a:rPr/>
              <a:t>you</a:t>
            </a:r>
            <a:r>
              <a:rPr/>
              <a:t> </a:t>
            </a:r>
            <a:r>
              <a:rPr/>
              <a:t>can</a:t>
            </a:r>
            <a:r>
              <a:rPr/>
              <a:t> </a:t>
            </a:r>
            <a:r>
              <a:rPr/>
              <a:t>apply</a:t>
            </a:r>
            <a:r>
              <a:rPr/>
              <a:t> </a:t>
            </a:r>
            <a:r>
              <a:rPr/>
              <a:t>during</a:t>
            </a:r>
            <a:r>
              <a:rPr/>
              <a:t> </a:t>
            </a:r>
            <a:r>
              <a:rPr/>
              <a:t>the</a:t>
            </a:r>
            <a:r>
              <a:rPr/>
              <a:t> </a:t>
            </a:r>
            <a:r>
              <a:rPr/>
              <a:t>design</a:t>
            </a:r>
            <a:r>
              <a:rPr/>
              <a:t> </a:t>
            </a:r>
            <a:r>
              <a:rPr/>
              <a:t>or</a:t>
            </a:r>
            <a:r>
              <a:rPr/>
              <a:t> </a:t>
            </a:r>
            <a:r>
              <a:rPr/>
              <a:t>during</a:t>
            </a:r>
            <a:r>
              <a:rPr/>
              <a:t> </a:t>
            </a:r>
            <a:r>
              <a:rPr/>
              <a:t>the</a:t>
            </a:r>
            <a:r>
              <a:rPr/>
              <a:t> </a:t>
            </a:r>
            <a:r>
              <a:rPr/>
              <a:t>analysis</a:t>
            </a:r>
            <a:r>
              <a:rPr/>
              <a:t> </a:t>
            </a:r>
            <a:r>
              <a:rPr/>
              <a:t>that</a:t>
            </a:r>
            <a:r>
              <a:rPr/>
              <a:t> </a:t>
            </a:r>
            <a:r>
              <a:rPr/>
              <a:t>will</a:t>
            </a:r>
            <a:r>
              <a:rPr/>
              <a:t> </a:t>
            </a:r>
            <a:r>
              <a:rPr/>
              <a:t>convince</a:t>
            </a:r>
            <a:r>
              <a:rPr/>
              <a:t> </a:t>
            </a:r>
            <a:r>
              <a:rPr/>
              <a:t>anyone</a:t>
            </a:r>
            <a:r>
              <a:rPr/>
              <a:t> </a:t>
            </a:r>
            <a:r>
              <a:rPr/>
              <a:t>that</a:t>
            </a:r>
            <a:r>
              <a:rPr/>
              <a:t> </a:t>
            </a:r>
            <a:r>
              <a:rPr/>
              <a:t>there</a:t>
            </a:r>
            <a:r>
              <a:rPr/>
              <a:t> </a:t>
            </a:r>
            <a:r>
              <a:rPr/>
              <a:t>isn’t</a:t>
            </a:r>
            <a:r>
              <a:rPr/>
              <a:t> </a:t>
            </a:r>
            <a:r>
              <a:rPr/>
              <a:t>an</a:t>
            </a:r>
            <a:r>
              <a:rPr/>
              <a:t> </a:t>
            </a:r>
            <a:r>
              <a:rPr/>
              <a:t>alternate</a:t>
            </a:r>
            <a:r>
              <a:rPr/>
              <a:t> </a:t>
            </a:r>
            <a:r>
              <a:rPr/>
              <a:t>explanation</a:t>
            </a:r>
            <a:r>
              <a:rPr/>
              <a:t> </a:t>
            </a:r>
            <a:r>
              <a:rPr/>
              <a:t>that</a:t>
            </a:r>
            <a:r>
              <a:rPr/>
              <a:t> </a:t>
            </a:r>
            <a:r>
              <a:rPr/>
              <a:t>is</a:t>
            </a:r>
            <a:r>
              <a:rPr/>
              <a:t> </a:t>
            </a:r>
            <a:r>
              <a:rPr/>
              <a:t>an</a:t>
            </a:r>
            <a:r>
              <a:rPr/>
              <a:t> </a:t>
            </a:r>
            <a:r>
              <a:rPr/>
              <a:t>equally</a:t>
            </a:r>
            <a:r>
              <a:rPr/>
              <a:t> </a:t>
            </a:r>
            <a:r>
              <a:rPr/>
              <a:t>or</a:t>
            </a:r>
            <a:r>
              <a:rPr/>
              <a:t> </a:t>
            </a:r>
            <a:r>
              <a:rPr/>
              <a:t>more</a:t>
            </a:r>
            <a:r>
              <a:rPr/>
              <a:t> </a:t>
            </a:r>
            <a:r>
              <a:rPr/>
              <a:t>convincing</a:t>
            </a:r>
            <a:r>
              <a:rPr/>
              <a:t> </a:t>
            </a:r>
            <a:r>
              <a:rPr/>
              <a:t>explanation</a:t>
            </a:r>
            <a:r>
              <a:rPr/>
              <a:t> </a:t>
            </a:r>
            <a:r>
              <a:rPr/>
              <a:t>for</a:t>
            </a:r>
            <a:r>
              <a:rPr/>
              <a:t> </a:t>
            </a:r>
            <a:r>
              <a:rPr/>
              <a:t>the</a:t>
            </a:r>
            <a:r>
              <a:rPr/>
              <a:t> </a:t>
            </a:r>
            <a:r>
              <a:rPr/>
              <a:t>results</a:t>
            </a:r>
            <a:r>
              <a:rPr/>
              <a:t> </a:t>
            </a:r>
            <a:r>
              <a:rPr/>
              <a:t>you</a:t>
            </a:r>
            <a:r>
              <a:rPr/>
              <a:t> </a:t>
            </a:r>
            <a:r>
              <a:rPr/>
              <a:t>have</a:t>
            </a:r>
            <a:r>
              <a:rPr/>
              <a:t> </a:t>
            </a:r>
            <a:r>
              <a:rPr/>
              <a:t>found.</a:t>
            </a:r>
          </a:p>
          <a:p>
            <a:pPr lvl="0" marL="0" indent="0">
              <a:buNone/>
            </a:pPr>
          </a:p>
          <a:p>
            <a:pPr lvl="0" marL="0" indent="0">
              <a:buNone/>
            </a:pPr>
            <a:r>
              <a:rPr/>
              <a:t>The</a:t>
            </a:r>
            <a:r>
              <a:rPr/>
              <a:t> </a:t>
            </a:r>
            <a:r>
              <a:rPr/>
              <a:t>big</a:t>
            </a:r>
            <a:r>
              <a:rPr/>
              <a:t> </a:t>
            </a:r>
            <a:r>
              <a:rPr/>
              <a:t>advantage</a:t>
            </a:r>
            <a:r>
              <a:rPr/>
              <a:t> </a:t>
            </a:r>
            <a:r>
              <a:rPr/>
              <a:t>of</a:t>
            </a:r>
            <a:r>
              <a:rPr/>
              <a:t> </a:t>
            </a:r>
            <a:r>
              <a:rPr/>
              <a:t>the</a:t>
            </a:r>
            <a:r>
              <a:rPr/>
              <a:t> </a:t>
            </a:r>
            <a:r>
              <a:rPr/>
              <a:t>historical</a:t>
            </a:r>
            <a:r>
              <a:rPr/>
              <a:t> </a:t>
            </a:r>
            <a:r>
              <a:rPr/>
              <a:t>control</a:t>
            </a:r>
            <a:r>
              <a:rPr/>
              <a:t> </a:t>
            </a:r>
            <a:r>
              <a:rPr/>
              <a:t>design</a:t>
            </a:r>
            <a:r>
              <a:rPr/>
              <a:t> </a:t>
            </a:r>
            <a:r>
              <a:rPr/>
              <a:t>is</a:t>
            </a:r>
            <a:r>
              <a:rPr/>
              <a:t> </a:t>
            </a:r>
            <a:r>
              <a:rPr/>
              <a:t>time</a:t>
            </a:r>
            <a:r>
              <a:rPr/>
              <a:t> </a:t>
            </a:r>
            <a:r>
              <a:rPr/>
              <a:t>and</a:t>
            </a:r>
            <a:r>
              <a:rPr/>
              <a:t> </a:t>
            </a:r>
            <a:r>
              <a:rPr/>
              <a:t>money.</a:t>
            </a:r>
            <a:r>
              <a:rPr/>
              <a:t> </a:t>
            </a:r>
            <a:r>
              <a:rPr/>
              <a:t>Your</a:t>
            </a:r>
            <a:r>
              <a:rPr/>
              <a:t> </a:t>
            </a:r>
            <a:r>
              <a:rPr/>
              <a:t>historical</a:t>
            </a:r>
            <a:r>
              <a:rPr/>
              <a:t> </a:t>
            </a:r>
            <a:r>
              <a:rPr/>
              <a:t>control</a:t>
            </a:r>
            <a:r>
              <a:rPr/>
              <a:t> </a:t>
            </a:r>
            <a:r>
              <a:rPr/>
              <a:t>group</a:t>
            </a:r>
            <a:r>
              <a:rPr/>
              <a:t> </a:t>
            </a:r>
            <a:r>
              <a:rPr/>
              <a:t>is,</a:t>
            </a:r>
            <a:r>
              <a:rPr/>
              <a:t> </a:t>
            </a:r>
            <a:r>
              <a:rPr/>
              <a:t>by</a:t>
            </a:r>
            <a:r>
              <a:rPr/>
              <a:t> </a:t>
            </a:r>
            <a:r>
              <a:rPr/>
              <a:t>definition,</a:t>
            </a:r>
            <a:r>
              <a:rPr/>
              <a:t> </a:t>
            </a:r>
            <a:r>
              <a:rPr/>
              <a:t>already</a:t>
            </a:r>
            <a:r>
              <a:rPr/>
              <a:t> </a:t>
            </a:r>
            <a:r>
              <a:rPr/>
              <a:t>sitting</a:t>
            </a:r>
            <a:r>
              <a:rPr/>
              <a:t> </a:t>
            </a:r>
            <a:r>
              <a:rPr/>
              <a:t>there</a:t>
            </a:r>
            <a:r>
              <a:rPr/>
              <a:t> </a:t>
            </a:r>
            <a:r>
              <a:rPr/>
              <a:t>waiting</a:t>
            </a:r>
            <a:r>
              <a:rPr/>
              <a:t> </a:t>
            </a:r>
            <a:r>
              <a:rPr/>
              <a:t>for</a:t>
            </a:r>
            <a:r>
              <a:rPr/>
              <a:t> </a:t>
            </a:r>
            <a:r>
              <a:rPr/>
              <a:t>you</a:t>
            </a:r>
            <a:r>
              <a:rPr/>
              <a:t> </a:t>
            </a:r>
            <a:r>
              <a:rPr/>
              <a:t>to</a:t>
            </a:r>
            <a:r>
              <a:rPr/>
              <a:t> </a:t>
            </a:r>
            <a:r>
              <a:rPr/>
              <a:t>use</a:t>
            </a:r>
            <a:r>
              <a:rPr/>
              <a:t> </a:t>
            </a:r>
            <a:r>
              <a:rPr/>
              <a:t>it.</a:t>
            </a:r>
            <a:r>
              <a:rPr/>
              <a:t> </a:t>
            </a:r>
            <a:r>
              <a:rPr/>
              <a:t>In</a:t>
            </a:r>
            <a:r>
              <a:rPr/>
              <a:t> </a:t>
            </a:r>
            <a:r>
              <a:rPr/>
              <a:t>most</a:t>
            </a:r>
            <a:r>
              <a:rPr/>
              <a:t> </a:t>
            </a:r>
            <a:r>
              <a:rPr/>
              <a:t>cases,</a:t>
            </a:r>
            <a:r>
              <a:rPr/>
              <a:t> </a:t>
            </a:r>
            <a:r>
              <a:rPr/>
              <a:t>the</a:t>
            </a:r>
            <a:r>
              <a:rPr/>
              <a:t> </a:t>
            </a:r>
            <a:r>
              <a:rPr/>
              <a:t>historical</a:t>
            </a:r>
            <a:r>
              <a:rPr/>
              <a:t> </a:t>
            </a:r>
            <a:r>
              <a:rPr/>
              <a:t>control</a:t>
            </a:r>
            <a:r>
              <a:rPr/>
              <a:t> </a:t>
            </a:r>
            <a:r>
              <a:rPr/>
              <a:t>group</a:t>
            </a:r>
            <a:r>
              <a:rPr/>
              <a:t> </a:t>
            </a:r>
            <a:r>
              <a:rPr/>
              <a:t>comes</a:t>
            </a:r>
            <a:r>
              <a:rPr/>
              <a:t> </a:t>
            </a:r>
            <a:r>
              <a:rPr/>
              <a:t>cheap</a:t>
            </a:r>
            <a:r>
              <a:rPr/>
              <a:t> </a:t>
            </a:r>
            <a:r>
              <a:rPr/>
              <a:t>or</a:t>
            </a:r>
            <a:r>
              <a:rPr/>
              <a:t> </a:t>
            </a:r>
            <a:r>
              <a:rPr/>
              <a:t>even</a:t>
            </a:r>
            <a:r>
              <a:rPr/>
              <a:t> </a:t>
            </a:r>
            <a:r>
              <a:rPr/>
              <a:t>for</a:t>
            </a:r>
            <a:r>
              <a:rPr/>
              <a:t> </a:t>
            </a:r>
            <a:r>
              <a:rPr/>
              <a:t>free.</a:t>
            </a:r>
          </a:p>
          <a:p>
            <a:pPr lvl="0" marL="0" indent="0">
              <a:buNone/>
            </a:pPr>
          </a:p>
          <a:p>
            <a:pPr lvl="0" marL="0" indent="0">
              <a:buNone/>
            </a:pPr>
            <a:r>
              <a:rPr/>
              <a:t>Everyone</a:t>
            </a:r>
            <a:r>
              <a:rPr/>
              <a:t> </a:t>
            </a:r>
            <a:r>
              <a:rPr/>
              <a:t>sneers</a:t>
            </a:r>
            <a:r>
              <a:rPr/>
              <a:t> </a:t>
            </a:r>
            <a:r>
              <a:rPr/>
              <a:t>at</a:t>
            </a:r>
            <a:r>
              <a:rPr/>
              <a:t> </a:t>
            </a:r>
            <a:r>
              <a:rPr/>
              <a:t>a</a:t>
            </a:r>
            <a:r>
              <a:rPr/>
              <a:t> </a:t>
            </a:r>
            <a:r>
              <a:rPr/>
              <a:t>historical</a:t>
            </a:r>
            <a:r>
              <a:rPr/>
              <a:t> </a:t>
            </a:r>
            <a:r>
              <a:rPr/>
              <a:t>control</a:t>
            </a:r>
            <a:r>
              <a:rPr/>
              <a:t> </a:t>
            </a:r>
            <a:r>
              <a:rPr/>
              <a:t>group</a:t>
            </a:r>
            <a:r>
              <a:rPr/>
              <a:t> </a:t>
            </a:r>
            <a:r>
              <a:rPr/>
              <a:t>and</a:t>
            </a:r>
            <a:r>
              <a:rPr/>
              <a:t> </a:t>
            </a:r>
            <a:r>
              <a:rPr/>
              <a:t>for</a:t>
            </a:r>
            <a:r>
              <a:rPr/>
              <a:t> </a:t>
            </a:r>
            <a:r>
              <a:rPr/>
              <a:t>once</a:t>
            </a:r>
            <a:r>
              <a:rPr/>
              <a:t> </a:t>
            </a:r>
            <a:r>
              <a:rPr/>
              <a:t>I</a:t>
            </a:r>
            <a:r>
              <a:rPr/>
              <a:t> </a:t>
            </a:r>
            <a:r>
              <a:rPr/>
              <a:t>might</a:t>
            </a:r>
            <a:r>
              <a:rPr/>
              <a:t> </a:t>
            </a:r>
            <a:r>
              <a:rPr/>
              <a:t>be</a:t>
            </a:r>
            <a:r>
              <a:rPr/>
              <a:t> </a:t>
            </a:r>
            <a:r>
              <a:rPr/>
              <a:t>tempted</a:t>
            </a:r>
            <a:r>
              <a:rPr/>
              <a:t> </a:t>
            </a:r>
            <a:r>
              <a:rPr/>
              <a:t>to</a:t>
            </a:r>
            <a:r>
              <a:rPr/>
              <a:t> </a:t>
            </a:r>
            <a:r>
              <a:rPr/>
              <a:t>sneer</a:t>
            </a:r>
            <a:r>
              <a:rPr/>
              <a:t> </a:t>
            </a:r>
            <a:r>
              <a:rPr/>
              <a:t>at</a:t>
            </a:r>
            <a:r>
              <a:rPr/>
              <a:t> </a:t>
            </a:r>
            <a:r>
              <a:rPr/>
              <a:t>it</a:t>
            </a:r>
            <a:r>
              <a:rPr/>
              <a:t> </a:t>
            </a:r>
            <a:r>
              <a:rPr/>
              <a:t>also.</a:t>
            </a:r>
            <a:r>
              <a:rPr/>
              <a:t> </a:t>
            </a:r>
            <a:r>
              <a:rPr/>
              <a:t>There</a:t>
            </a:r>
            <a:r>
              <a:rPr/>
              <a:t> </a:t>
            </a:r>
            <a:r>
              <a:rPr/>
              <a:t>is</a:t>
            </a:r>
            <a:r>
              <a:rPr/>
              <a:t> </a:t>
            </a:r>
            <a:r>
              <a:rPr/>
              <a:t>one</a:t>
            </a:r>
            <a:r>
              <a:rPr/>
              <a:t> </a:t>
            </a:r>
            <a:r>
              <a:rPr/>
              <a:t>exception,</a:t>
            </a:r>
            <a:r>
              <a:rPr/>
              <a:t> </a:t>
            </a:r>
            <a:r>
              <a:rPr/>
              <a:t>though.</a:t>
            </a:r>
            <a:r>
              <a:rPr/>
              <a:t> </a:t>
            </a:r>
            <a:r>
              <a:rPr/>
              <a:t>If</a:t>
            </a:r>
            <a:r>
              <a:rPr/>
              <a:t> </a:t>
            </a:r>
            <a:r>
              <a:rPr/>
              <a:t>an</a:t>
            </a:r>
            <a:r>
              <a:rPr/>
              <a:t> </a:t>
            </a:r>
            <a:r>
              <a:rPr/>
              <a:t>exposure</a:t>
            </a:r>
            <a:r>
              <a:rPr/>
              <a:t> </a:t>
            </a:r>
            <a:r>
              <a:rPr/>
              <a:t>is</a:t>
            </a:r>
            <a:r>
              <a:rPr/>
              <a:t> </a:t>
            </a:r>
            <a:r>
              <a:rPr/>
              <a:t>associated</a:t>
            </a:r>
            <a:r>
              <a:rPr/>
              <a:t> </a:t>
            </a:r>
            <a:r>
              <a:rPr/>
              <a:t>with</a:t>
            </a:r>
            <a:r>
              <a:rPr/>
              <a:t> </a:t>
            </a:r>
            <a:r>
              <a:rPr/>
              <a:t>near</a:t>
            </a:r>
            <a:r>
              <a:rPr/>
              <a:t> </a:t>
            </a:r>
            <a:r>
              <a:rPr/>
              <a:t>100%</a:t>
            </a:r>
            <a:r>
              <a:rPr/>
              <a:t> </a:t>
            </a:r>
            <a:r>
              <a:rPr/>
              <a:t>morbidity</a:t>
            </a:r>
            <a:r>
              <a:rPr/>
              <a:t> </a:t>
            </a:r>
            <a:r>
              <a:rPr/>
              <a:t>or</a:t>
            </a:r>
            <a:r>
              <a:rPr/>
              <a:t> </a:t>
            </a:r>
            <a:r>
              <a:rPr/>
              <a:t>mortality,</a:t>
            </a:r>
            <a:r>
              <a:rPr/>
              <a:t> </a:t>
            </a:r>
            <a:r>
              <a:rPr/>
              <a:t>then</a:t>
            </a:r>
            <a:r>
              <a:rPr/>
              <a:t> </a:t>
            </a:r>
            <a:r>
              <a:rPr/>
              <a:t>a</a:t>
            </a:r>
            <a:r>
              <a:rPr/>
              <a:t> </a:t>
            </a:r>
            <a:r>
              <a:rPr/>
              <a:t>historical</a:t>
            </a:r>
            <a:r>
              <a:rPr/>
              <a:t> </a:t>
            </a:r>
            <a:r>
              <a:rPr/>
              <a:t>control</a:t>
            </a:r>
            <a:r>
              <a:rPr/>
              <a:t> </a:t>
            </a:r>
            <a:r>
              <a:rPr/>
              <a:t>group</a:t>
            </a:r>
            <a:r>
              <a:rPr/>
              <a:t> </a:t>
            </a:r>
            <a:r>
              <a:rPr/>
              <a:t>works</a:t>
            </a:r>
            <a:r>
              <a:rPr/>
              <a:t> </a:t>
            </a:r>
            <a:r>
              <a:rPr/>
              <a:t>just</a:t>
            </a:r>
            <a:r>
              <a:rPr/>
              <a:t> </a:t>
            </a:r>
            <a:r>
              <a:rPr/>
              <a:t>fine.</a:t>
            </a:r>
            <a:r>
              <a:rPr/>
              <a:t> </a:t>
            </a:r>
            <a:r>
              <a:rPr/>
              <a:t>You</a:t>
            </a:r>
            <a:r>
              <a:rPr/>
              <a:t> </a:t>
            </a:r>
            <a:r>
              <a:rPr/>
              <a:t>would</a:t>
            </a:r>
            <a:r>
              <a:rPr/>
              <a:t> </a:t>
            </a:r>
            <a:r>
              <a:rPr/>
              <a:t>be</a:t>
            </a:r>
            <a:r>
              <a:rPr/>
              <a:t> </a:t>
            </a:r>
            <a:r>
              <a:rPr/>
              <a:t>hard</a:t>
            </a:r>
            <a:r>
              <a:rPr/>
              <a:t> </a:t>
            </a:r>
            <a:r>
              <a:rPr/>
              <a:t>pressed</a:t>
            </a:r>
            <a:r>
              <a:rPr/>
              <a:t> </a:t>
            </a:r>
            <a:r>
              <a:rPr/>
              <a:t>to</a:t>
            </a:r>
            <a:r>
              <a:rPr/>
              <a:t> </a:t>
            </a:r>
            <a:r>
              <a:rPr/>
              <a:t>convince</a:t>
            </a:r>
            <a:r>
              <a:rPr/>
              <a:t> </a:t>
            </a:r>
            <a:r>
              <a:rPr/>
              <a:t>anyone</a:t>
            </a:r>
            <a:r>
              <a:rPr/>
              <a:t> </a:t>
            </a:r>
            <a:r>
              <a:rPr/>
              <a:t>to</a:t>
            </a:r>
            <a:r>
              <a:rPr/>
              <a:t> </a:t>
            </a:r>
            <a:r>
              <a:rPr/>
              <a:t>forgo</a:t>
            </a:r>
            <a:r>
              <a:rPr/>
              <a:t> </a:t>
            </a:r>
            <a:r>
              <a:rPr/>
              <a:t>a</a:t>
            </a:r>
            <a:r>
              <a:rPr/>
              <a:t> </a:t>
            </a:r>
            <a:r>
              <a:rPr/>
              <a:t>treatment</a:t>
            </a:r>
            <a:r>
              <a:rPr/>
              <a:t> </a:t>
            </a:r>
            <a:r>
              <a:rPr/>
              <a:t>in</a:t>
            </a:r>
            <a:r>
              <a:rPr/>
              <a:t> </a:t>
            </a:r>
            <a:r>
              <a:rPr/>
              <a:t>this</a:t>
            </a:r>
            <a:r>
              <a:rPr/>
              <a:t> </a:t>
            </a:r>
            <a:r>
              <a:rPr/>
              <a:t>setting,</a:t>
            </a:r>
            <a:r>
              <a:rPr/>
              <a:t> </a:t>
            </a:r>
            <a:r>
              <a:rPr/>
              <a:t>so</a:t>
            </a:r>
            <a:r>
              <a:rPr/>
              <a:t> </a:t>
            </a:r>
            <a:r>
              <a:rPr/>
              <a:t>why</a:t>
            </a:r>
            <a:r>
              <a:rPr/>
              <a:t> </a:t>
            </a:r>
            <a:r>
              <a:rPr/>
              <a:t>even</a:t>
            </a:r>
            <a:r>
              <a:rPr/>
              <a:t> </a:t>
            </a:r>
            <a:r>
              <a:rPr/>
              <a:t>try.</a:t>
            </a:r>
            <a:r>
              <a:rPr/>
              <a:t> </a:t>
            </a:r>
            <a:r>
              <a:rPr/>
              <a:t>The</a:t>
            </a:r>
            <a:r>
              <a:rPr/>
              <a:t> </a:t>
            </a:r>
            <a:r>
              <a:rPr/>
              <a:t>point,</a:t>
            </a:r>
            <a:r>
              <a:rPr/>
              <a:t> </a:t>
            </a:r>
            <a:r>
              <a:rPr/>
              <a:t>though,</a:t>
            </a:r>
            <a:r>
              <a:rPr/>
              <a:t> </a:t>
            </a:r>
            <a:r>
              <a:rPr/>
              <a:t>is</a:t>
            </a:r>
            <a:r>
              <a:rPr/>
              <a:t> </a:t>
            </a:r>
            <a:r>
              <a:rPr/>
              <a:t>that</a:t>
            </a:r>
            <a:r>
              <a:rPr/>
              <a:t> </a:t>
            </a:r>
            <a:r>
              <a:rPr/>
              <a:t>any</a:t>
            </a:r>
            <a:r>
              <a:rPr/>
              <a:t> </a:t>
            </a:r>
            <a:r>
              <a:rPr/>
              <a:t>improvement</a:t>
            </a:r>
            <a:r>
              <a:rPr/>
              <a:t> </a:t>
            </a:r>
            <a:r>
              <a:rPr/>
              <a:t>will</a:t>
            </a:r>
            <a:r>
              <a:rPr/>
              <a:t> </a:t>
            </a:r>
            <a:r>
              <a:rPr/>
              <a:t>be</a:t>
            </a:r>
            <a:r>
              <a:rPr/>
              <a:t> </a:t>
            </a:r>
            <a:r>
              <a:rPr/>
              <a:t>patently</a:t>
            </a:r>
            <a:r>
              <a:rPr/>
              <a:t> </a:t>
            </a:r>
            <a:r>
              <a:rPr/>
              <a:t>obvious</a:t>
            </a:r>
            <a:r>
              <a:rPr/>
              <a:t> </a:t>
            </a:r>
            <a:r>
              <a:rPr/>
              <a:t>in</a:t>
            </a:r>
            <a:r>
              <a:rPr/>
              <a:t> </a:t>
            </a:r>
            <a:r>
              <a:rPr/>
              <a:t>a</a:t>
            </a:r>
            <a:r>
              <a:rPr/>
              <a:t> </a:t>
            </a:r>
            <a:r>
              <a:rPr/>
              <a:t>disease</a:t>
            </a:r>
            <a:r>
              <a:rPr/>
              <a:t> </a:t>
            </a:r>
            <a:r>
              <a:rPr/>
              <a:t>that,</a:t>
            </a:r>
            <a:r>
              <a:rPr/>
              <a:t> </a:t>
            </a:r>
            <a:r>
              <a:rPr/>
              <a:t>left</a:t>
            </a:r>
            <a:r>
              <a:rPr/>
              <a:t> </a:t>
            </a:r>
            <a:r>
              <a:rPr/>
              <a:t>to</a:t>
            </a:r>
            <a:r>
              <a:rPr/>
              <a:t> </a:t>
            </a:r>
            <a:r>
              <a:rPr/>
              <a:t>its</a:t>
            </a:r>
            <a:r>
              <a:rPr/>
              <a:t> </a:t>
            </a:r>
            <a:r>
              <a:rPr/>
              <a:t>own,</a:t>
            </a:r>
            <a:r>
              <a:rPr/>
              <a:t> </a:t>
            </a:r>
            <a:r>
              <a:rPr/>
              <a:t>kills</a:t>
            </a:r>
            <a:r>
              <a:rPr/>
              <a:t> </a:t>
            </a:r>
            <a:r>
              <a:rPr/>
              <a:t>almost</a:t>
            </a:r>
            <a:r>
              <a:rPr/>
              <a:t> </a:t>
            </a:r>
            <a:r>
              <a:rPr/>
              <a:t>everyone</a:t>
            </a:r>
            <a:r>
              <a:rPr/>
              <a:t> </a:t>
            </a:r>
            <a:r>
              <a:rPr/>
              <a:t>that</a:t>
            </a:r>
            <a:r>
              <a:rPr/>
              <a:t> </a:t>
            </a:r>
            <a:r>
              <a:rPr/>
              <a:t>it</a:t>
            </a:r>
            <a:r>
              <a:rPr/>
              <a:t> </a:t>
            </a:r>
            <a:r>
              <a:rPr/>
              <a:t>touches.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restrospective</a:t>
            </a:r>
            <a:r>
              <a:rPr/>
              <a:t> </a:t>
            </a:r>
            <a:r>
              <a:rPr/>
              <a:t>cohort</a:t>
            </a:r>
            <a:r>
              <a:rPr/>
              <a:t> </a:t>
            </a:r>
            <a:r>
              <a:rPr/>
              <a:t>design</a:t>
            </a:r>
            <a:r>
              <a:rPr/>
              <a:t> </a:t>
            </a:r>
            <a:r>
              <a:rPr/>
              <a:t>is</a:t>
            </a:r>
            <a:r>
              <a:rPr/>
              <a:t> </a:t>
            </a:r>
            <a:r>
              <a:rPr/>
              <a:t>sometimes</a:t>
            </a:r>
            <a:r>
              <a:rPr/>
              <a:t> </a:t>
            </a:r>
            <a:r>
              <a:rPr/>
              <a:t>easy</a:t>
            </a:r>
            <a:r>
              <a:rPr/>
              <a:t> </a:t>
            </a:r>
            <a:r>
              <a:rPr/>
              <a:t>to</a:t>
            </a:r>
            <a:r>
              <a:rPr/>
              <a:t> </a:t>
            </a:r>
            <a:r>
              <a:rPr/>
              <a:t>confuse</a:t>
            </a:r>
            <a:r>
              <a:rPr/>
              <a:t> </a:t>
            </a:r>
            <a:r>
              <a:rPr/>
              <a:t>with</a:t>
            </a:r>
            <a:r>
              <a:rPr/>
              <a:t> </a:t>
            </a:r>
            <a:r>
              <a:rPr/>
              <a:t>cross-sectional</a:t>
            </a:r>
            <a:r>
              <a:rPr/>
              <a:t> </a:t>
            </a:r>
            <a:r>
              <a:rPr/>
              <a:t>design</a:t>
            </a:r>
            <a:r>
              <a:rPr/>
              <a:t> </a:t>
            </a:r>
            <a:r>
              <a:rPr/>
              <a:t>and</a:t>
            </a:r>
            <a:r>
              <a:rPr/>
              <a:t> </a:t>
            </a:r>
            <a:r>
              <a:rPr/>
              <a:t>the</a:t>
            </a:r>
            <a:r>
              <a:rPr/>
              <a:t> </a:t>
            </a:r>
            <a:r>
              <a:rPr/>
              <a:t>case-control</a:t>
            </a:r>
            <a:r>
              <a:rPr/>
              <a:t> </a:t>
            </a:r>
            <a:r>
              <a:rPr/>
              <a:t>design,</a:t>
            </a:r>
            <a:r>
              <a:rPr/>
              <a:t> </a:t>
            </a:r>
            <a:r>
              <a:rPr/>
              <a:t>but</a:t>
            </a:r>
            <a:r>
              <a:rPr/>
              <a:t> </a:t>
            </a:r>
            <a:r>
              <a:rPr/>
              <a:t>there</a:t>
            </a:r>
            <a:r>
              <a:rPr/>
              <a:t> </a:t>
            </a:r>
            <a:r>
              <a:rPr/>
              <a:t>should</a:t>
            </a:r>
            <a:r>
              <a:rPr/>
              <a:t> </a:t>
            </a:r>
            <a:r>
              <a:rPr/>
              <a:t>be</a:t>
            </a:r>
            <a:r>
              <a:rPr/>
              <a:t> </a:t>
            </a:r>
            <a:r>
              <a:rPr/>
              <a:t>an</a:t>
            </a:r>
            <a:r>
              <a:rPr/>
              <a:t> </a:t>
            </a:r>
            <a:r>
              <a:rPr/>
              <a:t>obvious</a:t>
            </a:r>
            <a:r>
              <a:rPr/>
              <a:t> </a:t>
            </a:r>
            <a:r>
              <a:rPr/>
              <a:t>step</a:t>
            </a:r>
            <a:r>
              <a:rPr/>
              <a:t> </a:t>
            </a:r>
            <a:r>
              <a:rPr/>
              <a:t>where</a:t>
            </a:r>
            <a:r>
              <a:rPr/>
              <a:t> </a:t>
            </a:r>
            <a:r>
              <a:rPr/>
              <a:t>subjects</a:t>
            </a:r>
            <a:r>
              <a:rPr/>
              <a:t> </a:t>
            </a:r>
            <a:r>
              <a:rPr/>
              <a:t>are</a:t>
            </a:r>
            <a:r>
              <a:rPr/>
              <a:t> </a:t>
            </a:r>
            <a:r>
              <a:rPr/>
              <a:t>selected.</a:t>
            </a:r>
            <a:r>
              <a:rPr/>
              <a:t> </a:t>
            </a:r>
            <a:r>
              <a:rPr/>
              <a:t>Did</a:t>
            </a:r>
            <a:r>
              <a:rPr/>
              <a:t> </a:t>
            </a:r>
            <a:r>
              <a:rPr/>
              <a:t>you</a:t>
            </a:r>
            <a:r>
              <a:rPr/>
              <a:t> </a:t>
            </a:r>
            <a:r>
              <a:rPr/>
              <a:t>select</a:t>
            </a:r>
            <a:r>
              <a:rPr/>
              <a:t> </a:t>
            </a:r>
            <a:r>
              <a:rPr/>
              <a:t>on</a:t>
            </a:r>
            <a:r>
              <a:rPr/>
              <a:t> </a:t>
            </a:r>
            <a:r>
              <a:rPr/>
              <a:t>the</a:t>
            </a:r>
            <a:r>
              <a:rPr/>
              <a:t> </a:t>
            </a:r>
            <a:r>
              <a:rPr/>
              <a:t>exposure?</a:t>
            </a:r>
            <a:r>
              <a:rPr/>
              <a:t> </a:t>
            </a:r>
            <a:r>
              <a:rPr/>
              <a:t>That</a:t>
            </a:r>
            <a:r>
              <a:rPr/>
              <a:t> </a:t>
            </a:r>
            <a:r>
              <a:rPr/>
              <a:t>makes</a:t>
            </a:r>
            <a:r>
              <a:rPr/>
              <a:t> </a:t>
            </a:r>
            <a:r>
              <a:rPr/>
              <a:t>it</a:t>
            </a:r>
            <a:r>
              <a:rPr/>
              <a:t> </a:t>
            </a:r>
            <a:r>
              <a:rPr/>
              <a:t>a</a:t>
            </a:r>
            <a:r>
              <a:rPr/>
              <a:t> </a:t>
            </a:r>
            <a:r>
              <a:rPr/>
              <a:t>cohort</a:t>
            </a:r>
            <a:r>
              <a:rPr/>
              <a:t> </a:t>
            </a:r>
            <a:r>
              <a:rPr/>
              <a:t>design.</a:t>
            </a:r>
            <a:r>
              <a:rPr/>
              <a:t> </a:t>
            </a:r>
            <a:r>
              <a:rPr/>
              <a:t>Did</a:t>
            </a:r>
            <a:r>
              <a:rPr/>
              <a:t> </a:t>
            </a:r>
            <a:r>
              <a:rPr/>
              <a:t>you</a:t>
            </a:r>
            <a:r>
              <a:rPr/>
              <a:t> </a:t>
            </a:r>
            <a:r>
              <a:rPr/>
              <a:t>select</a:t>
            </a:r>
            <a:r>
              <a:rPr/>
              <a:t> </a:t>
            </a:r>
            <a:r>
              <a:rPr/>
              <a:t>on</a:t>
            </a:r>
            <a:r>
              <a:rPr/>
              <a:t> </a:t>
            </a:r>
            <a:r>
              <a:rPr/>
              <a:t>the</a:t>
            </a:r>
            <a:r>
              <a:rPr/>
              <a:t> </a:t>
            </a:r>
            <a:r>
              <a:rPr/>
              <a:t>outcome?</a:t>
            </a:r>
            <a:r>
              <a:rPr/>
              <a:t> </a:t>
            </a:r>
            <a:r>
              <a:rPr/>
              <a:t>That</a:t>
            </a:r>
            <a:r>
              <a:rPr/>
              <a:t> </a:t>
            </a:r>
            <a:r>
              <a:rPr/>
              <a:t>makes</a:t>
            </a:r>
            <a:r>
              <a:rPr/>
              <a:t> </a:t>
            </a:r>
            <a:r>
              <a:rPr/>
              <a:t>it</a:t>
            </a:r>
            <a:r>
              <a:rPr/>
              <a:t> </a:t>
            </a:r>
            <a:r>
              <a:rPr/>
              <a:t>a</a:t>
            </a:r>
            <a:r>
              <a:rPr/>
              <a:t> </a:t>
            </a:r>
            <a:r>
              <a:rPr/>
              <a:t>case-control</a:t>
            </a:r>
            <a:r>
              <a:rPr/>
              <a:t> </a:t>
            </a:r>
            <a:r>
              <a:rPr/>
              <a:t>design.</a:t>
            </a:r>
            <a:r>
              <a:rPr/>
              <a:t> </a:t>
            </a:r>
            <a:r>
              <a:rPr/>
              <a:t>Did</a:t>
            </a:r>
            <a:r>
              <a:rPr/>
              <a:t> </a:t>
            </a:r>
            <a:r>
              <a:rPr/>
              <a:t>you</a:t>
            </a:r>
            <a:r>
              <a:rPr/>
              <a:t> </a:t>
            </a:r>
            <a:r>
              <a:rPr/>
              <a:t>select</a:t>
            </a:r>
            <a:r>
              <a:rPr/>
              <a:t> </a:t>
            </a:r>
            <a:r>
              <a:rPr/>
              <a:t>a</a:t>
            </a:r>
            <a:r>
              <a:rPr/>
              <a:t> </a:t>
            </a:r>
            <a:r>
              <a:rPr/>
              <a:t>single</a:t>
            </a:r>
            <a:r>
              <a:rPr/>
              <a:t> </a:t>
            </a:r>
            <a:r>
              <a:rPr/>
              <a:t>group</a:t>
            </a:r>
            <a:r>
              <a:rPr/>
              <a:t> </a:t>
            </a:r>
            <a:r>
              <a:rPr/>
              <a:t>and</a:t>
            </a:r>
            <a:r>
              <a:rPr/>
              <a:t> </a:t>
            </a:r>
            <a:r>
              <a:rPr/>
              <a:t>then</a:t>
            </a:r>
            <a:r>
              <a:rPr/>
              <a:t> </a:t>
            </a:r>
            <a:r>
              <a:rPr/>
              <a:t>classify</a:t>
            </a:r>
            <a:r>
              <a:rPr/>
              <a:t> </a:t>
            </a:r>
            <a:r>
              <a:rPr/>
              <a:t>patients</a:t>
            </a:r>
            <a:r>
              <a:rPr/>
              <a:t> </a:t>
            </a:r>
            <a:r>
              <a:rPr/>
              <a:t>as</a:t>
            </a:r>
            <a:r>
              <a:rPr/>
              <a:t> </a:t>
            </a:r>
            <a:r>
              <a:rPr/>
              <a:t>to</a:t>
            </a:r>
            <a:r>
              <a:rPr/>
              <a:t> </a:t>
            </a:r>
            <a:r>
              <a:rPr/>
              <a:t>their</a:t>
            </a:r>
            <a:r>
              <a:rPr/>
              <a:t> </a:t>
            </a:r>
            <a:r>
              <a:rPr/>
              <a:t>exposure</a:t>
            </a:r>
            <a:r>
              <a:rPr/>
              <a:t> </a:t>
            </a:r>
            <a:r>
              <a:rPr/>
              <a:t>and</a:t>
            </a:r>
            <a:r>
              <a:rPr/>
              <a:t> </a:t>
            </a:r>
            <a:r>
              <a:rPr/>
              <a:t>their</a:t>
            </a:r>
            <a:r>
              <a:rPr/>
              <a:t> </a:t>
            </a:r>
            <a:r>
              <a:rPr/>
              <a:t>outcome?</a:t>
            </a:r>
            <a:r>
              <a:rPr/>
              <a:t> </a:t>
            </a:r>
            <a:r>
              <a:rPr/>
              <a:t>Then</a:t>
            </a:r>
            <a:r>
              <a:rPr/>
              <a:t> </a:t>
            </a:r>
            <a:r>
              <a:rPr/>
              <a:t>you</a:t>
            </a:r>
            <a:r>
              <a:rPr/>
              <a:t> </a:t>
            </a:r>
            <a:r>
              <a:rPr/>
              <a:t>have</a:t>
            </a:r>
            <a:r>
              <a:rPr/>
              <a:t> </a:t>
            </a:r>
            <a:r>
              <a:rPr/>
              <a:t>a</a:t>
            </a:r>
            <a:r>
              <a:rPr/>
              <a:t> </a:t>
            </a:r>
            <a:r>
              <a:rPr/>
              <a:t>cross-sectional</a:t>
            </a:r>
            <a:r>
              <a:rPr/>
              <a:t> </a:t>
            </a:r>
            <a:r>
              <a:rPr/>
              <a:t>design.</a:t>
            </a:r>
          </a:p>
          <a:p>
            <a:pPr lvl="0" marL="0" indent="0">
              <a:buNone/>
            </a:pPr>
          </a:p>
          <a:p>
            <a:pPr lvl="0" marL="0" indent="0">
              <a:buNone/>
            </a:pPr>
            <a:r>
              <a:rPr/>
              <a:t>You</a:t>
            </a:r>
            <a:r>
              <a:rPr/>
              <a:t> </a:t>
            </a:r>
            <a:r>
              <a:rPr/>
              <a:t>could</a:t>
            </a:r>
            <a:r>
              <a:rPr/>
              <a:t> </a:t>
            </a:r>
            <a:r>
              <a:rPr/>
              <a:t>argue</a:t>
            </a:r>
            <a:r>
              <a:rPr/>
              <a:t> </a:t>
            </a:r>
            <a:r>
              <a:rPr/>
              <a:t>that</a:t>
            </a:r>
            <a:r>
              <a:rPr/>
              <a:t> </a:t>
            </a:r>
            <a:r>
              <a:rPr/>
              <a:t>the</a:t>
            </a:r>
            <a:r>
              <a:rPr/>
              <a:t> </a:t>
            </a:r>
            <a:r>
              <a:rPr/>
              <a:t>distinctions</a:t>
            </a:r>
            <a:r>
              <a:rPr/>
              <a:t> </a:t>
            </a:r>
            <a:r>
              <a:rPr/>
              <a:t>here</a:t>
            </a:r>
            <a:r>
              <a:rPr/>
              <a:t> </a:t>
            </a:r>
            <a:r>
              <a:rPr/>
              <a:t>are</a:t>
            </a:r>
            <a:r>
              <a:rPr/>
              <a:t> </a:t>
            </a:r>
            <a:r>
              <a:rPr/>
              <a:t>not</a:t>
            </a:r>
            <a:r>
              <a:rPr/>
              <a:t> </a:t>
            </a:r>
            <a:r>
              <a:rPr/>
              <a:t>important,</a:t>
            </a:r>
            <a:r>
              <a:rPr/>
              <a:t> </a:t>
            </a:r>
            <a:r>
              <a:rPr/>
              <a:t>and</a:t>
            </a:r>
            <a:r>
              <a:rPr/>
              <a:t> </a:t>
            </a:r>
            <a:r>
              <a:rPr/>
              <a:t>you’d</a:t>
            </a:r>
            <a:r>
              <a:rPr/>
              <a:t> </a:t>
            </a:r>
            <a:r>
              <a:rPr/>
              <a:t>be</a:t>
            </a:r>
            <a:r>
              <a:rPr/>
              <a:t> </a:t>
            </a:r>
            <a:r>
              <a:rPr/>
              <a:t>correct.</a:t>
            </a:r>
            <a:r>
              <a:rPr/>
              <a:t> </a:t>
            </a:r>
            <a:r>
              <a:rPr/>
              <a:t>The</a:t>
            </a:r>
            <a:r>
              <a:rPr/>
              <a:t> </a:t>
            </a:r>
            <a:r>
              <a:rPr/>
              <a:t>value</a:t>
            </a:r>
            <a:r>
              <a:rPr/>
              <a:t> </a:t>
            </a:r>
            <a:r>
              <a:rPr/>
              <a:t>in</a:t>
            </a:r>
            <a:r>
              <a:rPr/>
              <a:t> </a:t>
            </a:r>
            <a:r>
              <a:rPr/>
              <a:t>assigning</a:t>
            </a:r>
            <a:r>
              <a:rPr/>
              <a:t> </a:t>
            </a:r>
            <a:r>
              <a:rPr/>
              <a:t>a</a:t>
            </a:r>
            <a:r>
              <a:rPr/>
              <a:t> </a:t>
            </a:r>
            <a:r>
              <a:rPr/>
              <a:t>label</a:t>
            </a:r>
            <a:r>
              <a:rPr/>
              <a:t> </a:t>
            </a:r>
            <a:r>
              <a:rPr/>
              <a:t>is</a:t>
            </a:r>
            <a:r>
              <a:rPr/>
              <a:t> </a:t>
            </a:r>
            <a:r>
              <a:rPr/>
              <a:t>that</a:t>
            </a:r>
            <a:r>
              <a:rPr/>
              <a:t> </a:t>
            </a:r>
            <a:r>
              <a:rPr/>
              <a:t>there</a:t>
            </a:r>
            <a:r>
              <a:rPr/>
              <a:t> </a:t>
            </a:r>
            <a:r>
              <a:rPr/>
              <a:t>is</a:t>
            </a:r>
            <a:r>
              <a:rPr/>
              <a:t> </a:t>
            </a:r>
            <a:r>
              <a:rPr/>
              <a:t>a</a:t>
            </a:r>
            <a:r>
              <a:rPr/>
              <a:t> </a:t>
            </a:r>
            <a:r>
              <a:rPr/>
              <a:t>general</a:t>
            </a:r>
            <a:r>
              <a:rPr/>
              <a:t> </a:t>
            </a:r>
            <a:r>
              <a:rPr/>
              <a:t>belief</a:t>
            </a:r>
            <a:r>
              <a:rPr/>
              <a:t> </a:t>
            </a:r>
            <a:r>
              <a:rPr/>
              <a:t>with</a:t>
            </a:r>
            <a:r>
              <a:rPr/>
              <a:t> </a:t>
            </a:r>
            <a:r>
              <a:rPr/>
              <a:t>some</a:t>
            </a:r>
            <a:r>
              <a:rPr/>
              <a:t> </a:t>
            </a:r>
            <a:r>
              <a:rPr/>
              <a:t>justification</a:t>
            </a:r>
            <a:r>
              <a:rPr/>
              <a:t> </a:t>
            </a:r>
            <a:r>
              <a:rPr/>
              <a:t>that</a:t>
            </a:r>
            <a:r>
              <a:rPr/>
              <a:t> </a:t>
            </a:r>
            <a:r>
              <a:rPr/>
              <a:t>a</a:t>
            </a:r>
            <a:r>
              <a:rPr/>
              <a:t> </a:t>
            </a:r>
            <a:r>
              <a:rPr/>
              <a:t>cohort</a:t>
            </a:r>
            <a:r>
              <a:rPr/>
              <a:t> </a:t>
            </a:r>
            <a:r>
              <a:rPr/>
              <a:t>design</a:t>
            </a:r>
            <a:r>
              <a:rPr/>
              <a:t> </a:t>
            </a:r>
            <a:r>
              <a:rPr/>
              <a:t>is</a:t>
            </a:r>
            <a:r>
              <a:rPr/>
              <a:t> </a:t>
            </a:r>
            <a:r>
              <a:rPr/>
              <a:t>more</a:t>
            </a:r>
            <a:r>
              <a:rPr/>
              <a:t> </a:t>
            </a:r>
            <a:r>
              <a:rPr/>
              <a:t>rigorous</a:t>
            </a:r>
            <a:r>
              <a:rPr/>
              <a:t> </a:t>
            </a:r>
            <a:r>
              <a:rPr/>
              <a:t>than</a:t>
            </a:r>
            <a:r>
              <a:rPr/>
              <a:t> </a:t>
            </a:r>
            <a:r>
              <a:rPr/>
              <a:t>the</a:t>
            </a:r>
            <a:r>
              <a:rPr/>
              <a:t> </a:t>
            </a:r>
            <a:r>
              <a:rPr/>
              <a:t>other</a:t>
            </a:r>
            <a:r>
              <a:rPr/>
              <a:t> </a:t>
            </a:r>
            <a:r>
              <a:rPr/>
              <a:t>designs.</a:t>
            </a:r>
            <a:r>
              <a:rPr/>
              <a:t> </a:t>
            </a:r>
            <a:r>
              <a:rPr/>
              <a:t>Also,</a:t>
            </a:r>
            <a:r>
              <a:rPr/>
              <a:t> </a:t>
            </a:r>
            <a:r>
              <a:rPr/>
              <a:t>certain</a:t>
            </a:r>
            <a:r>
              <a:rPr/>
              <a:t> </a:t>
            </a:r>
            <a:r>
              <a:rPr/>
              <a:t>statistics,</a:t>
            </a:r>
            <a:r>
              <a:rPr/>
              <a:t> </a:t>
            </a:r>
            <a:r>
              <a:rPr/>
              <a:t>like</a:t>
            </a:r>
            <a:r>
              <a:rPr/>
              <a:t> </a:t>
            </a:r>
            <a:r>
              <a:rPr/>
              <a:t>the</a:t>
            </a:r>
            <a:r>
              <a:rPr/>
              <a:t> </a:t>
            </a:r>
            <a:r>
              <a:rPr/>
              <a:t>relative</a:t>
            </a:r>
            <a:r>
              <a:rPr/>
              <a:t> </a:t>
            </a:r>
            <a:r>
              <a:rPr/>
              <a:t>risk,</a:t>
            </a:r>
            <a:r>
              <a:rPr/>
              <a:t> </a:t>
            </a:r>
            <a:r>
              <a:rPr/>
              <a:t>are</a:t>
            </a:r>
            <a:r>
              <a:rPr/>
              <a:t> </a:t>
            </a:r>
            <a:r>
              <a:rPr/>
              <a:t>inappropriate</a:t>
            </a:r>
            <a:r>
              <a:rPr/>
              <a:t> </a:t>
            </a:r>
            <a:r>
              <a:rPr/>
              <a:t>for</a:t>
            </a:r>
            <a:r>
              <a:rPr/>
              <a:t> </a:t>
            </a:r>
            <a:r>
              <a:rPr/>
              <a:t>a</a:t>
            </a:r>
            <a:r>
              <a:rPr/>
              <a:t> </a:t>
            </a:r>
            <a:r>
              <a:rPr/>
              <a:t>case-control</a:t>
            </a:r>
            <a:r>
              <a:rPr/>
              <a:t> </a:t>
            </a:r>
            <a:r>
              <a:rPr/>
              <a:t>design,</a:t>
            </a:r>
            <a:r>
              <a:rPr/>
              <a:t> </a:t>
            </a:r>
            <a:r>
              <a:rPr/>
              <a:t>because</a:t>
            </a:r>
            <a:r>
              <a:rPr/>
              <a:t> </a:t>
            </a:r>
            <a:r>
              <a:rPr/>
              <a:t>the</a:t>
            </a:r>
            <a:r>
              <a:rPr/>
              <a:t> </a:t>
            </a:r>
            <a:r>
              <a:rPr/>
              <a:t>prevalence</a:t>
            </a:r>
            <a:r>
              <a:rPr/>
              <a:t> </a:t>
            </a:r>
            <a:r>
              <a:rPr/>
              <a:t>of</a:t>
            </a:r>
            <a:r>
              <a:rPr/>
              <a:t> </a:t>
            </a:r>
            <a:r>
              <a:rPr/>
              <a:t>the</a:t>
            </a:r>
            <a:r>
              <a:rPr/>
              <a:t> </a:t>
            </a:r>
            <a:r>
              <a:rPr/>
              <a:t>disease</a:t>
            </a:r>
            <a:r>
              <a:rPr/>
              <a:t> </a:t>
            </a:r>
            <a:r>
              <a:rPr/>
              <a:t>is</a:t>
            </a:r>
            <a:r>
              <a:rPr/>
              <a:t> </a:t>
            </a:r>
            <a:r>
              <a:rPr/>
              <a:t>artificially</a:t>
            </a:r>
            <a:r>
              <a:rPr/>
              <a:t> </a:t>
            </a:r>
            <a:r>
              <a:rPr/>
              <a:t>controlled</a:t>
            </a:r>
            <a:r>
              <a:rPr/>
              <a:t> </a:t>
            </a:r>
            <a:r>
              <a:rPr/>
              <a:t>(typically</a:t>
            </a:r>
            <a:r>
              <a:rPr/>
              <a:t> </a:t>
            </a:r>
            <a:r>
              <a:rPr/>
              <a:t>to</a:t>
            </a:r>
            <a:r>
              <a:rPr/>
              <a:t> </a:t>
            </a:r>
            <a:r>
              <a:rPr/>
              <a:t>a</a:t>
            </a:r>
            <a:r>
              <a:rPr/>
              <a:t> </a:t>
            </a:r>
            <a:r>
              <a:rPr/>
              <a:t>50-50</a:t>
            </a:r>
            <a:r>
              <a:rPr/>
              <a:t> </a:t>
            </a:r>
            <a:r>
              <a:rPr/>
              <a:t>ratio</a:t>
            </a:r>
            <a:r>
              <a:rPr/>
              <a:t> </a:t>
            </a:r>
            <a:r>
              <a:rPr/>
              <a:t>of</a:t>
            </a:r>
            <a:r>
              <a:rPr/>
              <a:t> </a:t>
            </a:r>
            <a:r>
              <a:rPr/>
              <a:t>cases</a:t>
            </a:r>
            <a:r>
              <a:rPr/>
              <a:t> </a:t>
            </a:r>
            <a:r>
              <a:rPr/>
              <a:t>to</a:t>
            </a:r>
            <a:r>
              <a:rPr/>
              <a:t> </a:t>
            </a:r>
            <a:r>
              <a:rPr/>
              <a:t>controls).</a:t>
            </a:r>
          </a:p>
          <a:p>
            <a:pPr lvl="0" marL="0" indent="0">
              <a:buNone/>
            </a:pPr>
          </a:p>
          <a:p>
            <a:pPr lvl="0" marL="0" indent="0">
              <a:buNone/>
            </a:pPr>
            <a:r>
              <a:rPr/>
              <a:t>There’s</a:t>
            </a:r>
            <a:r>
              <a:rPr/>
              <a:t> </a:t>
            </a:r>
            <a:r>
              <a:rPr/>
              <a:t>also</a:t>
            </a:r>
            <a:r>
              <a:rPr/>
              <a:t> </a:t>
            </a:r>
            <a:r>
              <a:rPr/>
              <a:t>a</a:t>
            </a:r>
            <a:r>
              <a:rPr/>
              <a:t> </a:t>
            </a:r>
            <a:r>
              <a:rPr/>
              <a:t>tendency</a:t>
            </a:r>
            <a:r>
              <a:rPr/>
              <a:t> </a:t>
            </a:r>
            <a:r>
              <a:rPr/>
              <a:t>to</a:t>
            </a:r>
            <a:r>
              <a:rPr/>
              <a:t> </a:t>
            </a:r>
            <a:r>
              <a:rPr/>
              <a:t>confuse</a:t>
            </a:r>
            <a:r>
              <a:rPr/>
              <a:t> </a:t>
            </a:r>
            <a:r>
              <a:rPr/>
              <a:t>the</a:t>
            </a:r>
            <a:r>
              <a:rPr/>
              <a:t> </a:t>
            </a:r>
            <a:r>
              <a:rPr/>
              <a:t>cross-sectional</a:t>
            </a:r>
            <a:r>
              <a:rPr/>
              <a:t> </a:t>
            </a:r>
            <a:r>
              <a:rPr/>
              <a:t>design</a:t>
            </a:r>
            <a:r>
              <a:rPr/>
              <a:t> </a:t>
            </a:r>
            <a:r>
              <a:rPr/>
              <a:t>with</a:t>
            </a:r>
            <a:r>
              <a:rPr/>
              <a:t> </a:t>
            </a:r>
            <a:r>
              <a:rPr/>
              <a:t>the</a:t>
            </a:r>
            <a:r>
              <a:rPr/>
              <a:t> </a:t>
            </a:r>
            <a:r>
              <a:rPr/>
              <a:t>cohort</a:t>
            </a:r>
            <a:r>
              <a:rPr/>
              <a:t> </a:t>
            </a:r>
            <a:r>
              <a:rPr/>
              <a:t>design.</a:t>
            </a:r>
            <a:r>
              <a:rPr/>
              <a:t> </a:t>
            </a:r>
            <a:r>
              <a:rPr/>
              <a:t>Time</a:t>
            </a:r>
            <a:r>
              <a:rPr/>
              <a:t> </a:t>
            </a:r>
            <a:r>
              <a:rPr/>
              <a:t>is</a:t>
            </a:r>
            <a:r>
              <a:rPr/>
              <a:t> </a:t>
            </a:r>
            <a:r>
              <a:rPr/>
              <a:t>important</a:t>
            </a:r>
            <a:r>
              <a:rPr/>
              <a:t> </a:t>
            </a:r>
            <a:r>
              <a:rPr/>
              <a:t>here.</a:t>
            </a:r>
            <a:r>
              <a:rPr/>
              <a:t> </a:t>
            </a:r>
            <a:r>
              <a:rPr/>
              <a:t>Is</a:t>
            </a:r>
            <a:r>
              <a:rPr/>
              <a:t> </a:t>
            </a:r>
            <a:r>
              <a:rPr/>
              <a:t>everything</a:t>
            </a:r>
            <a:r>
              <a:rPr/>
              <a:t> </a:t>
            </a:r>
            <a:r>
              <a:rPr/>
              <a:t>collected</a:t>
            </a:r>
            <a:r>
              <a:rPr/>
              <a:t> </a:t>
            </a:r>
            <a:r>
              <a:rPr/>
              <a:t>all</a:t>
            </a:r>
            <a:r>
              <a:rPr/>
              <a:t> </a:t>
            </a:r>
            <a:r>
              <a:rPr/>
              <a:t>at</a:t>
            </a:r>
            <a:r>
              <a:rPr/>
              <a:t> </a:t>
            </a:r>
            <a:r>
              <a:rPr/>
              <a:t>once</a:t>
            </a:r>
            <a:r>
              <a:rPr/>
              <a:t> </a:t>
            </a:r>
            <a:r>
              <a:rPr/>
              <a:t>and</a:t>
            </a:r>
            <a:r>
              <a:rPr/>
              <a:t> </a:t>
            </a:r>
            <a:r>
              <a:rPr/>
              <a:t>then</a:t>
            </a:r>
            <a:r>
              <a:rPr/>
              <a:t> </a:t>
            </a:r>
            <a:r>
              <a:rPr/>
              <a:t>you</a:t>
            </a:r>
            <a:r>
              <a:rPr/>
              <a:t> </a:t>
            </a:r>
            <a:r>
              <a:rPr/>
              <a:t>sort</a:t>
            </a:r>
            <a:r>
              <a:rPr/>
              <a:t> </a:t>
            </a:r>
            <a:r>
              <a:rPr/>
              <a:t>out</a:t>
            </a:r>
            <a:r>
              <a:rPr/>
              <a:t> </a:t>
            </a:r>
            <a:r>
              <a:rPr/>
              <a:t>who</a:t>
            </a:r>
            <a:r>
              <a:rPr/>
              <a:t> </a:t>
            </a:r>
            <a:r>
              <a:rPr/>
              <a:t>is</a:t>
            </a:r>
            <a:r>
              <a:rPr/>
              <a:t> </a:t>
            </a:r>
            <a:r>
              <a:rPr/>
              <a:t>exposed</a:t>
            </a:r>
            <a:r>
              <a:rPr/>
              <a:t> </a:t>
            </a:r>
            <a:r>
              <a:rPr/>
              <a:t>and</a:t>
            </a:r>
            <a:r>
              <a:rPr/>
              <a:t> </a:t>
            </a:r>
            <a:r>
              <a:rPr/>
              <a:t>who</a:t>
            </a:r>
            <a:r>
              <a:rPr/>
              <a:t> </a:t>
            </a:r>
            <a:r>
              <a:rPr/>
              <a:t>is</a:t>
            </a:r>
            <a:r>
              <a:rPr/>
              <a:t> </a:t>
            </a:r>
            <a:r>
              <a:rPr/>
              <a:t>unexposed?</a:t>
            </a:r>
            <a:r>
              <a:rPr/>
              <a:t> </a:t>
            </a:r>
            <a:r>
              <a:rPr/>
              <a:t>That</a:t>
            </a:r>
            <a:r>
              <a:rPr/>
              <a:t> </a:t>
            </a:r>
            <a:r>
              <a:rPr/>
              <a:t>makes</a:t>
            </a:r>
            <a:r>
              <a:rPr/>
              <a:t> </a:t>
            </a:r>
            <a:r>
              <a:rPr/>
              <a:t>it</a:t>
            </a:r>
            <a:r>
              <a:rPr/>
              <a:t> </a:t>
            </a:r>
            <a:r>
              <a:rPr/>
              <a:t>a</a:t>
            </a:r>
            <a:r>
              <a:rPr/>
              <a:t> </a:t>
            </a:r>
            <a:r>
              <a:rPr/>
              <a:t>cross-sectional</a:t>
            </a:r>
            <a:r>
              <a:rPr/>
              <a:t> </a:t>
            </a:r>
            <a:r>
              <a:rPr/>
              <a:t>design.</a:t>
            </a:r>
            <a:r>
              <a:rPr/>
              <a:t> </a:t>
            </a:r>
            <a:r>
              <a:rPr/>
              <a:t>If</a:t>
            </a:r>
            <a:r>
              <a:rPr/>
              <a:t> </a:t>
            </a:r>
            <a:r>
              <a:rPr/>
              <a:t>you</a:t>
            </a:r>
            <a:r>
              <a:rPr/>
              <a:t> </a:t>
            </a:r>
            <a:r>
              <a:rPr/>
              <a:t>select</a:t>
            </a:r>
            <a:r>
              <a:rPr/>
              <a:t> </a:t>
            </a:r>
            <a:r>
              <a:rPr/>
              <a:t>and</a:t>
            </a:r>
            <a:r>
              <a:rPr/>
              <a:t> </a:t>
            </a:r>
            <a:r>
              <a:rPr/>
              <a:t>exposed</a:t>
            </a:r>
            <a:r>
              <a:rPr/>
              <a:t> </a:t>
            </a:r>
            <a:r>
              <a:rPr/>
              <a:t>group</a:t>
            </a:r>
            <a:r>
              <a:rPr/>
              <a:t> </a:t>
            </a:r>
            <a:r>
              <a:rPr/>
              <a:t>and</a:t>
            </a:r>
            <a:r>
              <a:rPr/>
              <a:t> </a:t>
            </a:r>
            <a:r>
              <a:rPr/>
              <a:t>then</a:t>
            </a:r>
            <a:r>
              <a:rPr/>
              <a:t> </a:t>
            </a:r>
            <a:r>
              <a:rPr/>
              <a:t>separately</a:t>
            </a:r>
            <a:r>
              <a:rPr/>
              <a:t> </a:t>
            </a:r>
            <a:r>
              <a:rPr/>
              <a:t>go</a:t>
            </a:r>
            <a:r>
              <a:rPr/>
              <a:t> </a:t>
            </a:r>
            <a:r>
              <a:rPr/>
              <a:t>out</a:t>
            </a:r>
            <a:r>
              <a:rPr/>
              <a:t> </a:t>
            </a:r>
            <a:r>
              <a:rPr/>
              <a:t>and</a:t>
            </a:r>
            <a:r>
              <a:rPr/>
              <a:t> </a:t>
            </a:r>
            <a:r>
              <a:rPr/>
              <a:t>select</a:t>
            </a:r>
            <a:r>
              <a:rPr/>
              <a:t> </a:t>
            </a:r>
            <a:r>
              <a:rPr/>
              <a:t>an</a:t>
            </a:r>
            <a:r>
              <a:rPr/>
              <a:t> </a:t>
            </a:r>
            <a:r>
              <a:rPr/>
              <a:t>unexposed</a:t>
            </a:r>
            <a:r>
              <a:rPr/>
              <a:t> </a:t>
            </a:r>
            <a:r>
              <a:rPr/>
              <a:t>control</a:t>
            </a:r>
            <a:r>
              <a:rPr/>
              <a:t> </a:t>
            </a:r>
            <a:r>
              <a:rPr/>
              <a:t>before</a:t>
            </a:r>
            <a:r>
              <a:rPr/>
              <a:t> </a:t>
            </a:r>
            <a:r>
              <a:rPr/>
              <a:t>you</a:t>
            </a:r>
            <a:r>
              <a:rPr/>
              <a:t> </a:t>
            </a:r>
            <a:r>
              <a:rPr/>
              <a:t>make</a:t>
            </a:r>
            <a:r>
              <a:rPr/>
              <a:t> </a:t>
            </a:r>
            <a:r>
              <a:rPr/>
              <a:t>any</a:t>
            </a:r>
            <a:r>
              <a:rPr/>
              <a:t> </a:t>
            </a:r>
            <a:r>
              <a:rPr/>
              <a:t>measurements</a:t>
            </a:r>
            <a:r>
              <a:rPr/>
              <a:t> </a:t>
            </a:r>
            <a:r>
              <a:rPr/>
              <a:t>on</a:t>
            </a:r>
            <a:r>
              <a:rPr/>
              <a:t> </a:t>
            </a:r>
            <a:r>
              <a:rPr/>
              <a:t>your</a:t>
            </a:r>
            <a:r>
              <a:rPr/>
              <a:t> </a:t>
            </a:r>
            <a:r>
              <a:rPr/>
              <a:t>data,</a:t>
            </a:r>
            <a:r>
              <a:rPr/>
              <a:t> </a:t>
            </a:r>
            <a:r>
              <a:rPr/>
              <a:t>then</a:t>
            </a:r>
            <a:r>
              <a:rPr/>
              <a:t> </a:t>
            </a:r>
            <a:r>
              <a:rPr/>
              <a:t>you</a:t>
            </a:r>
            <a:r>
              <a:rPr/>
              <a:t> </a:t>
            </a:r>
            <a:r>
              <a:rPr/>
              <a:t>have</a:t>
            </a:r>
            <a:r>
              <a:rPr/>
              <a:t> </a:t>
            </a:r>
            <a:r>
              <a:rPr/>
              <a:t>a</a:t>
            </a:r>
            <a:r>
              <a:rPr/>
              <a:t> </a:t>
            </a:r>
            <a:r>
              <a:rPr/>
              <a:t>cohort</a:t>
            </a:r>
            <a:r>
              <a:rPr/>
              <a:t> </a:t>
            </a:r>
            <a:r>
              <a:rPr/>
              <a:t>design.</a:t>
            </a:r>
          </a:p>
          <a:p>
            <a:pPr lvl="0" marL="0" indent="0">
              <a:buNone/>
            </a:pPr>
          </a:p>
          <a:p>
            <a:pPr lvl="0" marL="0" indent="0">
              <a:buNone/>
            </a:pPr>
            <a:r>
              <a:rPr/>
              <a:t>The</a:t>
            </a:r>
            <a:r>
              <a:rPr/>
              <a:t> </a:t>
            </a:r>
            <a:r>
              <a:rPr/>
              <a:t>historical</a:t>
            </a:r>
            <a:r>
              <a:rPr/>
              <a:t> </a:t>
            </a:r>
            <a:r>
              <a:rPr/>
              <a:t>control</a:t>
            </a:r>
            <a:r>
              <a:rPr/>
              <a:t> </a:t>
            </a:r>
            <a:r>
              <a:rPr/>
              <a:t>design</a:t>
            </a:r>
            <a:r>
              <a:rPr/>
              <a:t> </a:t>
            </a:r>
            <a:r>
              <a:rPr/>
              <a:t>is</a:t>
            </a:r>
            <a:r>
              <a:rPr/>
              <a:t> </a:t>
            </a:r>
            <a:r>
              <a:rPr/>
              <a:t>similar</a:t>
            </a:r>
            <a:r>
              <a:rPr/>
              <a:t> </a:t>
            </a:r>
            <a:r>
              <a:rPr/>
              <a:t>to</a:t>
            </a:r>
            <a:r>
              <a:rPr/>
              <a:t> </a:t>
            </a:r>
            <a:r>
              <a:rPr/>
              <a:t>some</a:t>
            </a:r>
            <a:r>
              <a:rPr/>
              <a:t> </a:t>
            </a:r>
            <a:r>
              <a:rPr/>
              <a:t>of</a:t>
            </a:r>
            <a:r>
              <a:rPr/>
              <a:t> </a:t>
            </a:r>
            <a:r>
              <a:rPr/>
              <a:t>the</a:t>
            </a:r>
            <a:r>
              <a:rPr/>
              <a:t> </a:t>
            </a:r>
            <a:r>
              <a:rPr/>
              <a:t>quasi-experimental</a:t>
            </a:r>
            <a:r>
              <a:rPr/>
              <a:t> </a:t>
            </a:r>
            <a:r>
              <a:rPr/>
              <a:t>designs</a:t>
            </a:r>
            <a:r>
              <a:rPr/>
              <a:t> </a:t>
            </a:r>
            <a:r>
              <a:rPr/>
              <a:t>discussed</a:t>
            </a:r>
            <a:r>
              <a:rPr/>
              <a:t> </a:t>
            </a:r>
            <a:r>
              <a:rPr/>
              <a:t>last</a:t>
            </a:r>
            <a:r>
              <a:rPr/>
              <a:t> </a:t>
            </a:r>
            <a:r>
              <a:rPr/>
              <a:t>week.</a:t>
            </a:r>
            <a:r>
              <a:rPr/>
              <a:t> </a:t>
            </a:r>
            <a:r>
              <a:rPr/>
              <a:t>The</a:t>
            </a:r>
            <a:r>
              <a:rPr/>
              <a:t> </a:t>
            </a:r>
            <a:r>
              <a:rPr/>
              <a:t>difference</a:t>
            </a:r>
            <a:r>
              <a:rPr/>
              <a:t> </a:t>
            </a:r>
            <a:r>
              <a:rPr/>
              <a:t>is</a:t>
            </a:r>
            <a:r>
              <a:rPr/>
              <a:t> </a:t>
            </a:r>
            <a:r>
              <a:rPr/>
              <a:t>fairly</a:t>
            </a:r>
            <a:r>
              <a:rPr/>
              <a:t> </a:t>
            </a:r>
            <a:r>
              <a:rPr/>
              <a:t>subtle.</a:t>
            </a:r>
            <a:r>
              <a:rPr/>
              <a:t> </a:t>
            </a:r>
            <a:r>
              <a:rPr/>
              <a:t>In</a:t>
            </a:r>
            <a:r>
              <a:rPr/>
              <a:t> </a:t>
            </a:r>
            <a:r>
              <a:rPr/>
              <a:t>a</a:t>
            </a:r>
            <a:r>
              <a:rPr/>
              <a:t> </a:t>
            </a:r>
            <a:r>
              <a:rPr/>
              <a:t>quasi-experimental</a:t>
            </a:r>
            <a:r>
              <a:rPr/>
              <a:t> </a:t>
            </a:r>
            <a:r>
              <a:rPr/>
              <a:t>design,</a:t>
            </a:r>
            <a:r>
              <a:rPr/>
              <a:t> </a:t>
            </a:r>
            <a:r>
              <a:rPr/>
              <a:t>you</a:t>
            </a:r>
            <a:r>
              <a:rPr/>
              <a:t> </a:t>
            </a:r>
            <a:r>
              <a:rPr/>
              <a:t>have</a:t>
            </a:r>
            <a:r>
              <a:rPr/>
              <a:t> </a:t>
            </a:r>
            <a:r>
              <a:rPr/>
              <a:t>an</a:t>
            </a:r>
            <a:r>
              <a:rPr/>
              <a:t> </a:t>
            </a:r>
            <a:r>
              <a:rPr/>
              <a:t>active</a:t>
            </a:r>
            <a:r>
              <a:rPr/>
              <a:t> </a:t>
            </a:r>
            <a:r>
              <a:rPr/>
              <a:t>independent</a:t>
            </a:r>
            <a:r>
              <a:rPr/>
              <a:t> </a:t>
            </a:r>
            <a:r>
              <a:rPr/>
              <a:t>variable</a:t>
            </a:r>
            <a:r>
              <a:rPr/>
              <a:t> </a:t>
            </a:r>
            <a:r>
              <a:rPr/>
              <a:t>and</a:t>
            </a:r>
            <a:r>
              <a:rPr/>
              <a:t> </a:t>
            </a:r>
            <a:r>
              <a:rPr/>
              <a:t>you</a:t>
            </a:r>
            <a:r>
              <a:rPr/>
              <a:t> </a:t>
            </a:r>
            <a:r>
              <a:rPr/>
              <a:t>decide</a:t>
            </a:r>
            <a:r>
              <a:rPr/>
              <a:t> </a:t>
            </a:r>
            <a:r>
              <a:rPr/>
              <a:t>based</a:t>
            </a:r>
            <a:r>
              <a:rPr/>
              <a:t> </a:t>
            </a:r>
            <a:r>
              <a:rPr/>
              <a:t>on</a:t>
            </a:r>
            <a:r>
              <a:rPr/>
              <a:t> </a:t>
            </a:r>
            <a:r>
              <a:rPr/>
              <a:t>logistical</a:t>
            </a:r>
            <a:r>
              <a:rPr/>
              <a:t> </a:t>
            </a:r>
            <a:r>
              <a:rPr/>
              <a:t>constraints</a:t>
            </a:r>
            <a:r>
              <a:rPr/>
              <a:t> </a:t>
            </a:r>
            <a:r>
              <a:rPr/>
              <a:t>that</a:t>
            </a:r>
            <a:r>
              <a:rPr/>
              <a:t> </a:t>
            </a:r>
            <a:r>
              <a:rPr/>
              <a:t>you</a:t>
            </a:r>
            <a:r>
              <a:rPr/>
              <a:t> </a:t>
            </a:r>
            <a:r>
              <a:rPr/>
              <a:t>can’t</a:t>
            </a:r>
            <a:r>
              <a:rPr/>
              <a:t> </a:t>
            </a:r>
            <a:r>
              <a:rPr/>
              <a:t>randomized.</a:t>
            </a:r>
            <a:r>
              <a:rPr/>
              <a:t> </a:t>
            </a:r>
            <a:r>
              <a:rPr/>
              <a:t>The</a:t>
            </a:r>
            <a:r>
              <a:rPr/>
              <a:t> </a:t>
            </a:r>
            <a:r>
              <a:rPr/>
              <a:t>historical</a:t>
            </a:r>
            <a:r>
              <a:rPr/>
              <a:t> </a:t>
            </a:r>
            <a:r>
              <a:rPr/>
              <a:t>control</a:t>
            </a:r>
            <a:r>
              <a:rPr/>
              <a:t> </a:t>
            </a:r>
            <a:r>
              <a:rPr/>
              <a:t>design</a:t>
            </a:r>
            <a:r>
              <a:rPr/>
              <a:t> </a:t>
            </a:r>
            <a:r>
              <a:rPr/>
              <a:t>uses</a:t>
            </a:r>
            <a:r>
              <a:rPr/>
              <a:t> </a:t>
            </a:r>
            <a:r>
              <a:rPr/>
              <a:t>an</a:t>
            </a:r>
            <a:r>
              <a:rPr/>
              <a:t> </a:t>
            </a:r>
            <a:r>
              <a:rPr/>
              <a:t>attribute</a:t>
            </a:r>
            <a:r>
              <a:rPr/>
              <a:t> </a:t>
            </a:r>
            <a:r>
              <a:rPr/>
              <a:t>independent</a:t>
            </a:r>
            <a:r>
              <a:rPr/>
              <a:t> </a:t>
            </a:r>
            <a:r>
              <a:rPr/>
              <a:t>variable.</a:t>
            </a:r>
            <a:r>
              <a:rPr/>
              <a:t> </a:t>
            </a:r>
            <a:r>
              <a:rPr/>
              <a:t>Another</a:t>
            </a:r>
            <a:r>
              <a:rPr/>
              <a:t> </a:t>
            </a:r>
            <a:r>
              <a:rPr/>
              <a:t>possible</a:t>
            </a:r>
            <a:r>
              <a:rPr/>
              <a:t> </a:t>
            </a:r>
            <a:r>
              <a:rPr/>
              <a:t>distinction</a:t>
            </a:r>
            <a:r>
              <a:rPr/>
              <a:t> </a:t>
            </a:r>
            <a:r>
              <a:rPr/>
              <a:t>is</a:t>
            </a:r>
            <a:r>
              <a:rPr/>
              <a:t> </a:t>
            </a:r>
            <a:r>
              <a:rPr/>
              <a:t>that</a:t>
            </a:r>
            <a:r>
              <a:rPr/>
              <a:t> </a:t>
            </a:r>
            <a:r>
              <a:rPr/>
              <a:t>a</a:t>
            </a:r>
            <a:r>
              <a:rPr/>
              <a:t> </a:t>
            </a:r>
            <a:r>
              <a:rPr/>
              <a:t>quasi-experimental</a:t>
            </a:r>
            <a:r>
              <a:rPr/>
              <a:t> </a:t>
            </a:r>
            <a:r>
              <a:rPr/>
              <a:t>design</a:t>
            </a:r>
            <a:r>
              <a:rPr/>
              <a:t> </a:t>
            </a:r>
            <a:r>
              <a:rPr/>
              <a:t>studies</a:t>
            </a:r>
            <a:r>
              <a:rPr/>
              <a:t> </a:t>
            </a:r>
            <a:r>
              <a:rPr/>
              <a:t>an</a:t>
            </a:r>
            <a:r>
              <a:rPr/>
              <a:t> </a:t>
            </a:r>
            <a:r>
              <a:rPr/>
              <a:t>intervention</a:t>
            </a:r>
            <a:r>
              <a:rPr/>
              <a:t> </a:t>
            </a:r>
            <a:r>
              <a:rPr/>
              <a:t>and</a:t>
            </a:r>
            <a:r>
              <a:rPr/>
              <a:t> </a:t>
            </a:r>
            <a:r>
              <a:rPr/>
              <a:t>a</a:t>
            </a:r>
            <a:r>
              <a:rPr/>
              <a:t> </a:t>
            </a:r>
            <a:r>
              <a:rPr/>
              <a:t>historical</a:t>
            </a:r>
            <a:r>
              <a:rPr/>
              <a:t> </a:t>
            </a:r>
            <a:r>
              <a:rPr/>
              <a:t>control</a:t>
            </a:r>
            <a:r>
              <a:rPr/>
              <a:t> </a:t>
            </a:r>
            <a:r>
              <a:rPr/>
              <a:t>design</a:t>
            </a:r>
            <a:r>
              <a:rPr/>
              <a:t> </a:t>
            </a:r>
            <a:r>
              <a:rPr/>
              <a:t>studies</a:t>
            </a:r>
            <a:r>
              <a:rPr/>
              <a:t> </a:t>
            </a:r>
            <a:r>
              <a:rPr/>
              <a:t>an</a:t>
            </a:r>
            <a:r>
              <a:rPr/>
              <a:t> </a:t>
            </a:r>
            <a:r>
              <a:rPr/>
              <a:t>exposure.</a:t>
            </a:r>
            <a:r>
              <a:rPr/>
              <a:t> </a:t>
            </a:r>
            <a:r>
              <a:rPr/>
              <a:t>An</a:t>
            </a:r>
            <a:r>
              <a:rPr/>
              <a:t> </a:t>
            </a:r>
            <a:r>
              <a:rPr/>
              <a:t>intervention</a:t>
            </a:r>
            <a:r>
              <a:rPr/>
              <a:t> </a:t>
            </a:r>
            <a:r>
              <a:rPr/>
              <a:t>is</a:t>
            </a:r>
            <a:r>
              <a:rPr/>
              <a:t> </a:t>
            </a:r>
            <a:r>
              <a:rPr/>
              <a:t>something</a:t>
            </a:r>
            <a:r>
              <a:rPr/>
              <a:t> </a:t>
            </a:r>
            <a:r>
              <a:rPr/>
              <a:t>that</a:t>
            </a:r>
            <a:r>
              <a:rPr/>
              <a:t> </a:t>
            </a:r>
            <a:r>
              <a:rPr/>
              <a:t>you</a:t>
            </a:r>
            <a:r>
              <a:rPr/>
              <a:t> </a:t>
            </a:r>
            <a:r>
              <a:rPr/>
              <a:t>hope,</a:t>
            </a:r>
            <a:r>
              <a:rPr/>
              <a:t> </a:t>
            </a:r>
            <a:r>
              <a:rPr/>
              <a:t>at</a:t>
            </a:r>
            <a:r>
              <a:rPr/>
              <a:t> </a:t>
            </a:r>
            <a:r>
              <a:rPr/>
              <a:t>least</a:t>
            </a:r>
            <a:r>
              <a:rPr/>
              <a:t> </a:t>
            </a:r>
            <a:r>
              <a:rPr/>
              <a:t>before</a:t>
            </a:r>
            <a:r>
              <a:rPr/>
              <a:t> </a:t>
            </a:r>
            <a:r>
              <a:rPr/>
              <a:t>you</a:t>
            </a:r>
            <a:r>
              <a:rPr/>
              <a:t> </a:t>
            </a:r>
            <a:r>
              <a:rPr/>
              <a:t>have</a:t>
            </a:r>
            <a:r>
              <a:rPr/>
              <a:t> </a:t>
            </a:r>
            <a:r>
              <a:rPr/>
              <a:t>run</a:t>
            </a:r>
            <a:r>
              <a:rPr/>
              <a:t> </a:t>
            </a:r>
            <a:r>
              <a:rPr/>
              <a:t>your</a:t>
            </a:r>
            <a:r>
              <a:rPr/>
              <a:t> </a:t>
            </a:r>
            <a:r>
              <a:rPr/>
              <a:t>study,</a:t>
            </a:r>
            <a:r>
              <a:rPr/>
              <a:t> </a:t>
            </a:r>
            <a:r>
              <a:rPr/>
              <a:t>that</a:t>
            </a:r>
            <a:r>
              <a:rPr/>
              <a:t> </a:t>
            </a:r>
            <a:r>
              <a:rPr/>
              <a:t>might</a:t>
            </a:r>
            <a:r>
              <a:rPr/>
              <a:t> </a:t>
            </a:r>
            <a:r>
              <a:rPr/>
              <a:t>make</a:t>
            </a:r>
            <a:r>
              <a:rPr/>
              <a:t> </a:t>
            </a:r>
            <a:r>
              <a:rPr/>
              <a:t>things</a:t>
            </a:r>
            <a:r>
              <a:rPr/>
              <a:t> </a:t>
            </a:r>
            <a:r>
              <a:rPr/>
              <a:t>better.</a:t>
            </a:r>
            <a:r>
              <a:rPr/>
              <a:t> </a:t>
            </a:r>
            <a:r>
              <a:rPr/>
              <a:t>Perhaps</a:t>
            </a:r>
            <a:r>
              <a:rPr/>
              <a:t> </a:t>
            </a:r>
            <a:r>
              <a:rPr/>
              <a:t>it</a:t>
            </a:r>
            <a:r>
              <a:rPr/>
              <a:t> </a:t>
            </a:r>
            <a:r>
              <a:rPr/>
              <a:t>makes</a:t>
            </a:r>
            <a:r>
              <a:rPr/>
              <a:t> </a:t>
            </a:r>
            <a:r>
              <a:rPr/>
              <a:t>things</a:t>
            </a:r>
            <a:r>
              <a:rPr/>
              <a:t> </a:t>
            </a:r>
            <a:r>
              <a:rPr/>
              <a:t>worse,</a:t>
            </a:r>
            <a:r>
              <a:rPr/>
              <a:t> </a:t>
            </a:r>
            <a:r>
              <a:rPr/>
              <a:t>but</a:t>
            </a:r>
            <a:r>
              <a:rPr/>
              <a:t> </a:t>
            </a:r>
            <a:r>
              <a:rPr/>
              <a:t>you</a:t>
            </a:r>
            <a:r>
              <a:rPr/>
              <a:t> </a:t>
            </a:r>
            <a:r>
              <a:rPr/>
              <a:t>didn’t</a:t>
            </a:r>
            <a:r>
              <a:rPr/>
              <a:t> </a:t>
            </a:r>
            <a:r>
              <a:rPr/>
              <a:t>study</a:t>
            </a:r>
            <a:r>
              <a:rPr/>
              <a:t> </a:t>
            </a:r>
            <a:r>
              <a:rPr/>
              <a:t>it</a:t>
            </a:r>
            <a:r>
              <a:rPr/>
              <a:t> </a:t>
            </a:r>
            <a:r>
              <a:rPr/>
              <a:t>because</a:t>
            </a:r>
            <a:r>
              <a:rPr/>
              <a:t> </a:t>
            </a:r>
            <a:r>
              <a:rPr/>
              <a:t>you</a:t>
            </a:r>
            <a:r>
              <a:rPr/>
              <a:t> </a:t>
            </a:r>
            <a:r>
              <a:rPr/>
              <a:t>thought</a:t>
            </a:r>
            <a:r>
              <a:rPr/>
              <a:t> </a:t>
            </a:r>
            <a:r>
              <a:rPr/>
              <a:t>it</a:t>
            </a:r>
            <a:r>
              <a:rPr/>
              <a:t> </a:t>
            </a:r>
            <a:r>
              <a:rPr/>
              <a:t>might</a:t>
            </a:r>
            <a:r>
              <a:rPr/>
              <a:t> </a:t>
            </a:r>
            <a:r>
              <a:rPr/>
              <a:t>make</a:t>
            </a:r>
            <a:r>
              <a:rPr/>
              <a:t> </a:t>
            </a:r>
            <a:r>
              <a:rPr/>
              <a:t>things</a:t>
            </a:r>
            <a:r>
              <a:rPr/>
              <a:t> </a:t>
            </a:r>
            <a:r>
              <a:rPr/>
              <a:t>worse.</a:t>
            </a:r>
            <a:r>
              <a:rPr/>
              <a:t> </a:t>
            </a:r>
            <a:r>
              <a:rPr/>
              <a:t>An</a:t>
            </a:r>
            <a:r>
              <a:rPr/>
              <a:t> </a:t>
            </a:r>
            <a:r>
              <a:rPr/>
              <a:t>exposure,</a:t>
            </a:r>
            <a:r>
              <a:rPr/>
              <a:t> </a:t>
            </a:r>
            <a:r>
              <a:rPr/>
              <a:t>on</a:t>
            </a:r>
            <a:r>
              <a:rPr/>
              <a:t> </a:t>
            </a:r>
            <a:r>
              <a:rPr/>
              <a:t>the</a:t>
            </a:r>
            <a:r>
              <a:rPr/>
              <a:t> </a:t>
            </a:r>
            <a:r>
              <a:rPr/>
              <a:t>other</a:t>
            </a:r>
            <a:r>
              <a:rPr/>
              <a:t> </a:t>
            </a:r>
            <a:r>
              <a:rPr/>
              <a:t>hand,</a:t>
            </a:r>
            <a:r>
              <a:rPr/>
              <a:t> </a:t>
            </a:r>
            <a:r>
              <a:rPr/>
              <a:t>is</a:t>
            </a:r>
            <a:r>
              <a:rPr/>
              <a:t> </a:t>
            </a:r>
            <a:r>
              <a:rPr/>
              <a:t>something</a:t>
            </a:r>
            <a:r>
              <a:rPr/>
              <a:t> </a:t>
            </a:r>
            <a:r>
              <a:rPr/>
              <a:t>that</a:t>
            </a:r>
            <a:r>
              <a:rPr/>
              <a:t> </a:t>
            </a:r>
            <a:r>
              <a:rPr/>
              <a:t>you</a:t>
            </a:r>
            <a:r>
              <a:rPr/>
              <a:t> </a:t>
            </a:r>
            <a:r>
              <a:rPr/>
              <a:t>worry</a:t>
            </a:r>
            <a:r>
              <a:rPr/>
              <a:t> </a:t>
            </a:r>
            <a:r>
              <a:rPr/>
              <a:t>about.</a:t>
            </a:r>
            <a:r>
              <a:rPr/>
              <a:t> </a:t>
            </a:r>
            <a:r>
              <a:rPr/>
              <a:t>Maybe</a:t>
            </a:r>
            <a:r>
              <a:rPr/>
              <a:t> </a:t>
            </a:r>
            <a:r>
              <a:rPr/>
              <a:t>it</a:t>
            </a:r>
            <a:r>
              <a:rPr/>
              <a:t> </a:t>
            </a:r>
            <a:r>
              <a:rPr/>
              <a:t>is</a:t>
            </a:r>
            <a:r>
              <a:rPr/>
              <a:t> </a:t>
            </a:r>
            <a:r>
              <a:rPr/>
              <a:t>harmless,</a:t>
            </a:r>
            <a:r>
              <a:rPr/>
              <a:t> </a:t>
            </a:r>
            <a:r>
              <a:rPr/>
              <a:t>but</a:t>
            </a:r>
            <a:r>
              <a:rPr/>
              <a:t> </a:t>
            </a:r>
            <a:r>
              <a:rPr/>
              <a:t>maybe</a:t>
            </a:r>
            <a:r>
              <a:rPr/>
              <a:t> </a:t>
            </a:r>
            <a:r>
              <a:rPr/>
              <a:t>not.</a:t>
            </a:r>
          </a:p>
          <a:p>
            <a:pPr lvl="0" marL="0" indent="0">
              <a:buNone/>
            </a:pPr>
          </a:p>
          <a:p>
            <a:pPr lvl="0" marL="0" indent="0">
              <a:buNone/>
            </a:pPr>
            <a:r>
              <a:rPr/>
              <a:t>These</a:t>
            </a:r>
            <a:r>
              <a:rPr/>
              <a:t> </a:t>
            </a:r>
            <a:r>
              <a:rPr/>
              <a:t>are</a:t>
            </a:r>
            <a:r>
              <a:rPr/>
              <a:t> </a:t>
            </a:r>
            <a:r>
              <a:rPr/>
              <a:t>all</a:t>
            </a:r>
            <a:r>
              <a:rPr/>
              <a:t> </a:t>
            </a:r>
            <a:r>
              <a:rPr/>
              <a:t>subtle</a:t>
            </a:r>
            <a:r>
              <a:rPr/>
              <a:t> </a:t>
            </a:r>
            <a:r>
              <a:rPr/>
              <a:t>distinctions,</a:t>
            </a:r>
            <a:r>
              <a:rPr/>
              <a:t> </a:t>
            </a:r>
            <a:r>
              <a:rPr/>
              <a:t>and</a:t>
            </a:r>
            <a:r>
              <a:rPr/>
              <a:t> </a:t>
            </a:r>
            <a:r>
              <a:rPr/>
              <a:t>the</a:t>
            </a:r>
            <a:r>
              <a:rPr/>
              <a:t> </a:t>
            </a:r>
            <a:r>
              <a:rPr/>
              <a:t>people</a:t>
            </a:r>
            <a:r>
              <a:rPr/>
              <a:t> </a:t>
            </a:r>
            <a:r>
              <a:rPr/>
              <a:t>who</a:t>
            </a:r>
            <a:r>
              <a:rPr/>
              <a:t> </a:t>
            </a:r>
            <a:r>
              <a:rPr/>
              <a:t>publish</a:t>
            </a:r>
            <a:r>
              <a:rPr/>
              <a:t> </a:t>
            </a:r>
            <a:r>
              <a:rPr/>
              <a:t>in</a:t>
            </a:r>
            <a:r>
              <a:rPr/>
              <a:t> </a:t>
            </a:r>
            <a:r>
              <a:rPr/>
              <a:t>the</a:t>
            </a:r>
            <a:r>
              <a:rPr/>
              <a:t> </a:t>
            </a:r>
            <a:r>
              <a:rPr/>
              <a:t>medical</a:t>
            </a:r>
            <a:r>
              <a:rPr/>
              <a:t> </a:t>
            </a:r>
            <a:r>
              <a:rPr/>
              <a:t>journals</a:t>
            </a:r>
            <a:r>
              <a:rPr/>
              <a:t> </a:t>
            </a:r>
            <a:r>
              <a:rPr/>
              <a:t>often</a:t>
            </a:r>
            <a:r>
              <a:rPr/>
              <a:t> </a:t>
            </a:r>
            <a:r>
              <a:rPr/>
              <a:t>get</a:t>
            </a:r>
            <a:r>
              <a:rPr/>
              <a:t> </a:t>
            </a:r>
            <a:r>
              <a:rPr/>
              <a:t>things</a:t>
            </a:r>
            <a:r>
              <a:rPr/>
              <a:t> </a:t>
            </a:r>
            <a:r>
              <a:rPr/>
              <a:t>confused</a:t>
            </a:r>
            <a:r>
              <a:rPr/>
              <a:t> </a:t>
            </a:r>
            <a:r>
              <a:rPr/>
              <a:t>themselves.</a:t>
            </a:r>
            <a:r>
              <a:rPr/>
              <a:t> </a:t>
            </a:r>
            <a:r>
              <a:rPr/>
              <a:t>So</a:t>
            </a:r>
            <a:r>
              <a:rPr/>
              <a:t> </a:t>
            </a:r>
            <a:r>
              <a:rPr/>
              <a:t>don’t</a:t>
            </a:r>
            <a:r>
              <a:rPr/>
              <a:t> </a:t>
            </a:r>
            <a:r>
              <a:rPr/>
              <a:t>worry</a:t>
            </a:r>
            <a:r>
              <a:rPr/>
              <a:t> </a:t>
            </a:r>
            <a:r>
              <a:rPr/>
              <a:t>too</a:t>
            </a:r>
            <a:r>
              <a:rPr/>
              <a:t> </a:t>
            </a:r>
            <a:r>
              <a:rPr/>
              <a:t>much</a:t>
            </a:r>
            <a:r>
              <a:rPr/>
              <a:t> </a:t>
            </a:r>
            <a:r>
              <a:rPr/>
              <a:t>about</a:t>
            </a:r>
            <a:r>
              <a:rPr/>
              <a:t> </a:t>
            </a:r>
            <a:r>
              <a:rPr/>
              <a:t>this</a:t>
            </a:r>
            <a:r>
              <a:rPr/>
              <a:t> </a:t>
            </a:r>
            <a:r>
              <a:rPr/>
              <a:t>now.</a:t>
            </a:r>
            <a:r>
              <a:rPr/>
              <a:t> </a:t>
            </a:r>
            <a:r>
              <a:rPr/>
              <a:t>The</a:t>
            </a:r>
            <a:r>
              <a:rPr/>
              <a:t> </a:t>
            </a:r>
            <a:r>
              <a:rPr/>
              <a:t>distinctions</a:t>
            </a:r>
            <a:r>
              <a:rPr/>
              <a:t> </a:t>
            </a:r>
            <a:r>
              <a:rPr/>
              <a:t>are</a:t>
            </a:r>
            <a:r>
              <a:rPr/>
              <a:t> </a:t>
            </a:r>
            <a:r>
              <a:rPr/>
              <a:t>important,</a:t>
            </a:r>
            <a:r>
              <a:rPr/>
              <a:t> </a:t>
            </a:r>
            <a:r>
              <a:rPr/>
              <a:t>from</a:t>
            </a:r>
            <a:r>
              <a:rPr/>
              <a:t> </a:t>
            </a:r>
            <a:r>
              <a:rPr/>
              <a:t>the</a:t>
            </a:r>
            <a:r>
              <a:rPr/>
              <a:t> </a:t>
            </a:r>
            <a:r>
              <a:rPr/>
              <a:t>perspective</a:t>
            </a:r>
            <a:r>
              <a:rPr/>
              <a:t> </a:t>
            </a:r>
            <a:r>
              <a:rPr/>
              <a:t>of</a:t>
            </a:r>
            <a:r>
              <a:rPr/>
              <a:t> </a:t>
            </a:r>
            <a:r>
              <a:rPr/>
              <a:t>the</a:t>
            </a:r>
            <a:r>
              <a:rPr/>
              <a:t> </a:t>
            </a:r>
            <a:r>
              <a:rPr/>
              <a:t>hierarchy</a:t>
            </a:r>
            <a:r>
              <a:rPr/>
              <a:t> </a:t>
            </a:r>
            <a:r>
              <a:rPr/>
              <a:t>of</a:t>
            </a:r>
            <a:r>
              <a:rPr/>
              <a:t> </a:t>
            </a:r>
            <a:r>
              <a:rPr/>
              <a:t>evidence.</a:t>
            </a:r>
            <a:r>
              <a:rPr/>
              <a:t> </a:t>
            </a:r>
            <a:r>
              <a:rPr/>
              <a:t>They</a:t>
            </a:r>
            <a:r>
              <a:rPr/>
              <a:t> </a:t>
            </a:r>
            <a:r>
              <a:rPr/>
              <a:t>are</a:t>
            </a:r>
            <a:r>
              <a:rPr/>
              <a:t> </a:t>
            </a:r>
            <a:r>
              <a:rPr/>
              <a:t>also</a:t>
            </a:r>
            <a:r>
              <a:rPr/>
              <a:t> </a:t>
            </a:r>
            <a:r>
              <a:rPr/>
              <a:t>imporant,</a:t>
            </a:r>
            <a:r>
              <a:rPr/>
              <a:t> </a:t>
            </a:r>
            <a:r>
              <a:rPr/>
              <a:t>at</a:t>
            </a:r>
            <a:r>
              <a:rPr/>
              <a:t> </a:t>
            </a:r>
            <a:r>
              <a:rPr/>
              <a:t>times,</a:t>
            </a:r>
            <a:r>
              <a:rPr/>
              <a:t> </a:t>
            </a:r>
            <a:r>
              <a:rPr/>
              <a:t>because</a:t>
            </a:r>
            <a:r>
              <a:rPr/>
              <a:t> </a:t>
            </a:r>
            <a:r>
              <a:rPr/>
              <a:t>certain</a:t>
            </a:r>
            <a:r>
              <a:rPr/>
              <a:t> </a:t>
            </a:r>
            <a:r>
              <a:rPr/>
              <a:t>research</a:t>
            </a:r>
            <a:r>
              <a:rPr/>
              <a:t> </a:t>
            </a:r>
            <a:r>
              <a:rPr/>
              <a:t>designs</a:t>
            </a:r>
            <a:r>
              <a:rPr/>
              <a:t> </a:t>
            </a:r>
            <a:r>
              <a:rPr/>
              <a:t>(most</a:t>
            </a:r>
            <a:r>
              <a:rPr/>
              <a:t> </a:t>
            </a:r>
            <a:r>
              <a:rPr/>
              <a:t>notably</a:t>
            </a:r>
            <a:r>
              <a:rPr/>
              <a:t> </a:t>
            </a:r>
            <a:r>
              <a:rPr/>
              <a:t>the</a:t>
            </a:r>
            <a:r>
              <a:rPr/>
              <a:t> </a:t>
            </a:r>
            <a:r>
              <a:rPr/>
              <a:t>case-control</a:t>
            </a:r>
            <a:r>
              <a:rPr/>
              <a:t> </a:t>
            </a:r>
            <a:r>
              <a:rPr/>
              <a:t>design)</a:t>
            </a:r>
            <a:r>
              <a:rPr/>
              <a:t> </a:t>
            </a:r>
            <a:r>
              <a:rPr/>
              <a:t>limit</a:t>
            </a:r>
            <a:r>
              <a:rPr/>
              <a:t> </a:t>
            </a:r>
            <a:r>
              <a:rPr/>
              <a:t>some</a:t>
            </a:r>
            <a:r>
              <a:rPr/>
              <a:t> </a:t>
            </a:r>
            <a:r>
              <a:rPr/>
              <a:t>of</a:t>
            </a:r>
            <a:r>
              <a:rPr/>
              <a:t> </a:t>
            </a:r>
            <a:r>
              <a:rPr/>
              <a:t>the</a:t>
            </a:r>
            <a:r>
              <a:rPr/>
              <a:t> </a:t>
            </a:r>
            <a:r>
              <a:rPr/>
              <a:t>statistical</a:t>
            </a:r>
            <a:r>
              <a:rPr/>
              <a:t> </a:t>
            </a:r>
            <a:r>
              <a:rPr/>
              <a:t>summaries</a:t>
            </a:r>
            <a:r>
              <a:rPr/>
              <a:t> </a:t>
            </a:r>
            <a:r>
              <a:rPr/>
              <a:t>that</a:t>
            </a:r>
            <a:r>
              <a:rPr/>
              <a:t> </a:t>
            </a:r>
            <a:r>
              <a:rPr/>
              <a:t>you</a:t>
            </a:r>
            <a:r>
              <a:rPr/>
              <a:t> </a:t>
            </a:r>
            <a:r>
              <a:rPr/>
              <a:t>can</a:t>
            </a:r>
            <a:r>
              <a:rPr/>
              <a:t> </a:t>
            </a:r>
            <a:r>
              <a:rPr/>
              <a:t>use.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combination</a:t>
            </a:r>
            <a:r>
              <a:rPr/>
              <a:t> </a:t>
            </a:r>
            <a:r>
              <a:rPr/>
              <a:t>of</a:t>
            </a:r>
            <a:r>
              <a:rPr/>
              <a:t> </a:t>
            </a:r>
            <a:r>
              <a:rPr/>
              <a:t>disparate</a:t>
            </a:r>
            <a:r>
              <a:rPr/>
              <a:t> </a:t>
            </a:r>
            <a:r>
              <a:rPr/>
              <a:t>data</a:t>
            </a:r>
            <a:r>
              <a:rPr/>
              <a:t> </a:t>
            </a:r>
            <a:r>
              <a:rPr/>
              <a:t>sets</a:t>
            </a:r>
            <a:r>
              <a:rPr/>
              <a:t> </a:t>
            </a:r>
            <a:r>
              <a:rPr/>
              <a:t>is</a:t>
            </a:r>
            <a:r>
              <a:rPr/>
              <a:t> </a:t>
            </a:r>
            <a:r>
              <a:rPr/>
              <a:t>one</a:t>
            </a:r>
            <a:r>
              <a:rPr/>
              <a:t> </a:t>
            </a:r>
            <a:r>
              <a:rPr/>
              <a:t>of</a:t>
            </a:r>
            <a:r>
              <a:rPr/>
              <a:t> </a:t>
            </a:r>
            <a:r>
              <a:rPr/>
              <a:t>the</a:t>
            </a:r>
            <a:r>
              <a:rPr/>
              <a:t> </a:t>
            </a:r>
            <a:r>
              <a:rPr/>
              <a:t>hallmarks</a:t>
            </a:r>
            <a:r>
              <a:rPr/>
              <a:t> </a:t>
            </a:r>
            <a:r>
              <a:rPr/>
              <a:t>of</a:t>
            </a:r>
            <a:r>
              <a:rPr/>
              <a:t> </a:t>
            </a:r>
            <a:r>
              <a:rPr/>
              <a:t>big</a:t>
            </a:r>
            <a:r>
              <a:rPr/>
              <a:t> </a:t>
            </a:r>
            <a:r>
              <a:rPr/>
              <a:t>data</a:t>
            </a:r>
            <a:r>
              <a:rPr/>
              <a:t> </a:t>
            </a:r>
            <a:r>
              <a:rPr/>
              <a:t>(the</a:t>
            </a:r>
            <a:r>
              <a:rPr/>
              <a:t> </a:t>
            </a:r>
            <a:r>
              <a:rPr/>
              <a:t>“</a:t>
            </a:r>
            <a:r>
              <a:rPr/>
              <a:t>variety</a:t>
            </a:r>
            <a:r>
              <a:rPr/>
              <a:t>”</a:t>
            </a:r>
            <a:r>
              <a:rPr/>
              <a:t> </a:t>
            </a:r>
            <a:r>
              <a:rPr/>
              <a:t>V</a:t>
            </a:r>
            <a:r>
              <a:rPr/>
              <a:t> </a:t>
            </a:r>
            <a:r>
              <a:rPr/>
              <a:t>of</a:t>
            </a:r>
            <a:r>
              <a:rPr/>
              <a:t> </a:t>
            </a:r>
            <a:r>
              <a:rPr/>
              <a:t>the</a:t>
            </a:r>
            <a:r>
              <a:rPr/>
              <a:t> </a:t>
            </a:r>
            <a:r>
              <a:rPr/>
              <a:t>three</a:t>
            </a:r>
            <a:r>
              <a:rPr/>
              <a:t> </a:t>
            </a:r>
            <a:r>
              <a:rPr/>
              <a:t>V’s</a:t>
            </a:r>
            <a:r>
              <a:rPr/>
              <a:t> </a:t>
            </a:r>
            <a:r>
              <a:rPr/>
              <a:t>of</a:t>
            </a:r>
            <a:r>
              <a:rPr/>
              <a:t> </a:t>
            </a:r>
            <a:r>
              <a:rPr/>
              <a:t>big</a:t>
            </a:r>
            <a:r>
              <a:rPr/>
              <a:t> </a:t>
            </a:r>
            <a:r>
              <a:rPr/>
              <a:t>data).</a:t>
            </a:r>
            <a:r>
              <a:rPr/>
              <a:t> </a:t>
            </a:r>
            <a:r>
              <a:rPr/>
              <a:t>This</a:t>
            </a:r>
            <a:r>
              <a:rPr/>
              <a:t> </a:t>
            </a:r>
            <a:r>
              <a:rPr/>
              <a:t>is</a:t>
            </a:r>
            <a:r>
              <a:rPr/>
              <a:t> </a:t>
            </a:r>
            <a:r>
              <a:rPr/>
              <a:t>not</a:t>
            </a:r>
            <a:r>
              <a:rPr/>
              <a:t> </a:t>
            </a:r>
            <a:r>
              <a:rPr/>
              <a:t>the</a:t>
            </a:r>
            <a:r>
              <a:rPr/>
              <a:t> </a:t>
            </a:r>
            <a:r>
              <a:rPr/>
              <a:t>same</a:t>
            </a:r>
            <a:r>
              <a:rPr/>
              <a:t> </a:t>
            </a:r>
            <a:r>
              <a:rPr/>
              <a:t>as</a:t>
            </a:r>
            <a:r>
              <a:rPr/>
              <a:t> </a:t>
            </a:r>
            <a:r>
              <a:rPr/>
              <a:t>a</a:t>
            </a:r>
            <a:r>
              <a:rPr/>
              <a:t> </a:t>
            </a:r>
            <a:r>
              <a:rPr/>
              <a:t>systematic</a:t>
            </a:r>
            <a:r>
              <a:rPr/>
              <a:t> </a:t>
            </a:r>
            <a:r>
              <a:rPr/>
              <a:t>overvew,</a:t>
            </a:r>
            <a:r>
              <a:rPr/>
              <a:t> </a:t>
            </a:r>
            <a:r>
              <a:rPr/>
              <a:t>which</a:t>
            </a:r>
            <a:r>
              <a:rPr/>
              <a:t> </a:t>
            </a:r>
            <a:r>
              <a:rPr/>
              <a:t>combines</a:t>
            </a:r>
            <a:r>
              <a:rPr/>
              <a:t> </a:t>
            </a:r>
            <a:r>
              <a:rPr/>
              <a:t>several</a:t>
            </a:r>
            <a:r>
              <a:rPr/>
              <a:t> </a:t>
            </a:r>
            <a:r>
              <a:rPr/>
              <a:t>stuides</a:t>
            </a:r>
            <a:r>
              <a:rPr/>
              <a:t> </a:t>
            </a:r>
            <a:r>
              <a:rPr/>
              <a:t>of</a:t>
            </a:r>
            <a:r>
              <a:rPr/>
              <a:t> </a:t>
            </a:r>
            <a:r>
              <a:rPr/>
              <a:t>the</a:t>
            </a:r>
            <a:r>
              <a:rPr/>
              <a:t> </a:t>
            </a:r>
            <a:r>
              <a:rPr/>
              <a:t>same</a:t>
            </a:r>
            <a:r>
              <a:rPr/>
              <a:t> </a:t>
            </a:r>
            <a:r>
              <a:rPr/>
              <a:t>hypothesis.</a:t>
            </a:r>
            <a:r>
              <a:rPr/>
              <a:t> </a:t>
            </a:r>
            <a:r>
              <a:rPr/>
              <a:t>Think</a:t>
            </a:r>
            <a:r>
              <a:rPr/>
              <a:t> </a:t>
            </a:r>
            <a:r>
              <a:rPr/>
              <a:t>of</a:t>
            </a:r>
            <a:r>
              <a:rPr/>
              <a:t> </a:t>
            </a:r>
            <a:r>
              <a:rPr/>
              <a:t>the</a:t>
            </a:r>
            <a:r>
              <a:rPr/>
              <a:t> </a:t>
            </a:r>
            <a:r>
              <a:rPr/>
              <a:t>term</a:t>
            </a:r>
            <a:r>
              <a:rPr/>
              <a:t> </a:t>
            </a:r>
            <a:r>
              <a:rPr/>
              <a:t>“</a:t>
            </a:r>
            <a:r>
              <a:rPr/>
              <a:t>mash-up</a:t>
            </a:r>
            <a:r>
              <a:rPr/>
              <a:t>”</a:t>
            </a:r>
            <a:r>
              <a:rPr/>
              <a:t> </a:t>
            </a:r>
            <a:r>
              <a:rPr/>
              <a:t>which</a:t>
            </a:r>
            <a:r>
              <a:rPr/>
              <a:t> </a:t>
            </a:r>
            <a:r>
              <a:rPr/>
              <a:t>is</a:t>
            </a:r>
            <a:r>
              <a:rPr/>
              <a:t> </a:t>
            </a:r>
            <a:r>
              <a:rPr/>
              <a:t>a</a:t>
            </a:r>
            <a:r>
              <a:rPr/>
              <a:t> </a:t>
            </a:r>
            <a:r>
              <a:rPr/>
              <a:t>combination</a:t>
            </a:r>
            <a:r>
              <a:rPr/>
              <a:t> </a:t>
            </a:r>
            <a:r>
              <a:rPr/>
              <a:t>of</a:t>
            </a:r>
            <a:r>
              <a:rPr/>
              <a:t> </a:t>
            </a:r>
            <a:r>
              <a:rPr/>
              <a:t>seemingly</a:t>
            </a:r>
            <a:r>
              <a:rPr/>
              <a:t> </a:t>
            </a:r>
            <a:r>
              <a:rPr/>
              <a:t>disparite</a:t>
            </a:r>
            <a:r>
              <a:rPr/>
              <a:t> </a:t>
            </a:r>
            <a:r>
              <a:rPr/>
              <a:t>elements</a:t>
            </a:r>
            <a:r>
              <a:rPr/>
              <a:t> </a:t>
            </a:r>
            <a:r>
              <a:rPr/>
              <a:t>to</a:t>
            </a:r>
            <a:r>
              <a:rPr/>
              <a:t> </a:t>
            </a:r>
            <a:r>
              <a:rPr/>
              <a:t>create</a:t>
            </a:r>
            <a:r>
              <a:rPr/>
              <a:t> </a:t>
            </a:r>
            <a:r>
              <a:rPr/>
              <a:t>a</a:t>
            </a:r>
            <a:r>
              <a:rPr/>
              <a:t> </a:t>
            </a:r>
            <a:r>
              <a:rPr/>
              <a:t>new,</a:t>
            </a:r>
            <a:r>
              <a:rPr/>
              <a:t> </a:t>
            </a:r>
            <a:r>
              <a:rPr/>
              <a:t>but</a:t>
            </a:r>
            <a:r>
              <a:rPr/>
              <a:t> </a:t>
            </a:r>
            <a:r>
              <a:rPr/>
              <a:t>coherent</a:t>
            </a:r>
            <a:r>
              <a:rPr/>
              <a:t> </a:t>
            </a:r>
            <a:r>
              <a:rPr/>
              <a:t>product.</a:t>
            </a:r>
          </a:p>
          <a:p>
            <a:pPr lvl="0" marL="0" indent="0">
              <a:buNone/>
            </a:pPr>
          </a:p>
          <a:p>
            <a:pPr lvl="0" marL="0" indent="0">
              <a:buNone/>
            </a:pPr>
            <a:r>
              <a:rPr/>
              <a:t>Here’s</a:t>
            </a:r>
            <a:r>
              <a:rPr/>
              <a:t> </a:t>
            </a:r>
            <a:r>
              <a:rPr/>
              <a:t>a</a:t>
            </a:r>
            <a:r>
              <a:rPr/>
              <a:t> </a:t>
            </a:r>
            <a:r>
              <a:rPr/>
              <a:t>hypothetical</a:t>
            </a:r>
            <a:r>
              <a:rPr/>
              <a:t> </a:t>
            </a:r>
            <a:r>
              <a:rPr/>
              <a:t>example.</a:t>
            </a:r>
            <a:r>
              <a:rPr/>
              <a:t> </a:t>
            </a:r>
            <a:r>
              <a:rPr/>
              <a:t>The</a:t>
            </a:r>
            <a:r>
              <a:rPr/>
              <a:t> </a:t>
            </a:r>
            <a:r>
              <a:rPr/>
              <a:t>FDA</a:t>
            </a:r>
            <a:r>
              <a:rPr/>
              <a:t> </a:t>
            </a:r>
            <a:r>
              <a:rPr/>
              <a:t>provides</a:t>
            </a:r>
            <a:r>
              <a:rPr/>
              <a:t> </a:t>
            </a:r>
            <a:r>
              <a:rPr/>
              <a:t>lists</a:t>
            </a:r>
            <a:r>
              <a:rPr/>
              <a:t> </a:t>
            </a:r>
            <a:r>
              <a:rPr/>
              <a:t>of</a:t>
            </a:r>
            <a:r>
              <a:rPr/>
              <a:t> </a:t>
            </a:r>
            <a:r>
              <a:rPr/>
              <a:t>drugs</a:t>
            </a:r>
            <a:r>
              <a:rPr/>
              <a:t> </a:t>
            </a:r>
            <a:r>
              <a:rPr/>
              <a:t>that</a:t>
            </a:r>
            <a:r>
              <a:rPr/>
              <a:t> </a:t>
            </a:r>
            <a:r>
              <a:rPr/>
              <a:t>get</a:t>
            </a:r>
            <a:r>
              <a:rPr/>
              <a:t> </a:t>
            </a:r>
            <a:r>
              <a:rPr/>
              <a:t>“</a:t>
            </a:r>
            <a:r>
              <a:rPr/>
              <a:t>black</a:t>
            </a:r>
            <a:r>
              <a:rPr/>
              <a:t> </a:t>
            </a:r>
            <a:r>
              <a:rPr/>
              <a:t>box</a:t>
            </a:r>
            <a:r>
              <a:rPr/>
              <a:t>”</a:t>
            </a:r>
            <a:r>
              <a:rPr/>
              <a:t> </a:t>
            </a:r>
            <a:r>
              <a:rPr/>
              <a:t>warnings.</a:t>
            </a:r>
            <a:r>
              <a:rPr/>
              <a:t> </a:t>
            </a:r>
            <a:r>
              <a:rPr/>
              <a:t>This</a:t>
            </a:r>
            <a:r>
              <a:rPr/>
              <a:t> </a:t>
            </a:r>
            <a:r>
              <a:rPr/>
              <a:t>is</a:t>
            </a:r>
            <a:r>
              <a:rPr/>
              <a:t> </a:t>
            </a:r>
            <a:r>
              <a:rPr/>
              <a:t>a</a:t>
            </a:r>
            <a:r>
              <a:rPr/>
              <a:t> </a:t>
            </a:r>
            <a:r>
              <a:rPr/>
              <a:t>fairly</a:t>
            </a:r>
            <a:r>
              <a:rPr/>
              <a:t> </a:t>
            </a:r>
            <a:r>
              <a:rPr/>
              <a:t>serious</a:t>
            </a:r>
            <a:r>
              <a:rPr/>
              <a:t> </a:t>
            </a:r>
            <a:r>
              <a:rPr/>
              <a:t>thing,</a:t>
            </a:r>
            <a:r>
              <a:rPr/>
              <a:t> </a:t>
            </a:r>
            <a:r>
              <a:rPr/>
              <a:t>and</a:t>
            </a:r>
            <a:r>
              <a:rPr/>
              <a:t> </a:t>
            </a:r>
            <a:r>
              <a:rPr/>
              <a:t>you</a:t>
            </a:r>
            <a:r>
              <a:rPr/>
              <a:t> </a:t>
            </a:r>
            <a:r>
              <a:rPr/>
              <a:t>might</a:t>
            </a:r>
            <a:r>
              <a:rPr/>
              <a:t> </a:t>
            </a:r>
            <a:r>
              <a:rPr/>
              <a:t>be</a:t>
            </a:r>
            <a:r>
              <a:rPr/>
              <a:t> </a:t>
            </a:r>
            <a:r>
              <a:rPr/>
              <a:t>interested</a:t>
            </a:r>
            <a:r>
              <a:rPr/>
              <a:t> </a:t>
            </a:r>
            <a:r>
              <a:rPr/>
              <a:t>in</a:t>
            </a:r>
            <a:r>
              <a:rPr/>
              <a:t> </a:t>
            </a:r>
            <a:r>
              <a:rPr/>
              <a:t>seeing</a:t>
            </a:r>
            <a:r>
              <a:rPr/>
              <a:t> </a:t>
            </a:r>
            <a:r>
              <a:rPr/>
              <a:t>whether</a:t>
            </a:r>
            <a:r>
              <a:rPr/>
              <a:t> </a:t>
            </a:r>
            <a:r>
              <a:rPr/>
              <a:t>the</a:t>
            </a:r>
            <a:r>
              <a:rPr/>
              <a:t> </a:t>
            </a:r>
            <a:r>
              <a:rPr/>
              <a:t>prescription</a:t>
            </a:r>
            <a:r>
              <a:rPr/>
              <a:t> </a:t>
            </a:r>
            <a:r>
              <a:rPr/>
              <a:t>rates</a:t>
            </a:r>
            <a:r>
              <a:rPr/>
              <a:t> </a:t>
            </a:r>
            <a:r>
              <a:rPr/>
              <a:t>(as</a:t>
            </a:r>
            <a:r>
              <a:rPr/>
              <a:t> </a:t>
            </a:r>
            <a:r>
              <a:rPr/>
              <a:t>measured</a:t>
            </a:r>
            <a:r>
              <a:rPr/>
              <a:t> </a:t>
            </a:r>
            <a:r>
              <a:rPr/>
              <a:t>through</a:t>
            </a:r>
            <a:r>
              <a:rPr/>
              <a:t> </a:t>
            </a:r>
            <a:r>
              <a:rPr/>
              <a:t>the</a:t>
            </a:r>
            <a:r>
              <a:rPr/>
              <a:t> </a:t>
            </a:r>
            <a:r>
              <a:rPr/>
              <a:t>electronic</a:t>
            </a:r>
            <a:r>
              <a:rPr/>
              <a:t> </a:t>
            </a:r>
            <a:r>
              <a:rPr/>
              <a:t>health</a:t>
            </a:r>
            <a:r>
              <a:rPr/>
              <a:t> </a:t>
            </a:r>
            <a:r>
              <a:rPr/>
              <a:t>record)</a:t>
            </a:r>
            <a:r>
              <a:rPr/>
              <a:t> </a:t>
            </a:r>
            <a:r>
              <a:rPr/>
              <a:t>changed</a:t>
            </a:r>
            <a:r>
              <a:rPr/>
              <a:t> </a:t>
            </a:r>
            <a:r>
              <a:rPr/>
              <a:t>after</a:t>
            </a:r>
            <a:r>
              <a:rPr/>
              <a:t> </a:t>
            </a:r>
            <a:r>
              <a:rPr/>
              <a:t>the</a:t>
            </a:r>
            <a:r>
              <a:rPr/>
              <a:t> </a:t>
            </a:r>
            <a:r>
              <a:rPr/>
              <a:t>black</a:t>
            </a:r>
            <a:r>
              <a:rPr/>
              <a:t> </a:t>
            </a:r>
            <a:r>
              <a:rPr/>
              <a:t>box</a:t>
            </a:r>
            <a:r>
              <a:rPr/>
              <a:t> </a:t>
            </a:r>
            <a:r>
              <a:rPr/>
              <a:t>warning</a:t>
            </a:r>
            <a:r>
              <a:rPr/>
              <a:t> </a:t>
            </a:r>
            <a:r>
              <a:rPr/>
              <a:t>appeared.</a:t>
            </a:r>
          </a:p>
          <a:p>
            <a:pPr lvl="0" marL="0" indent="0">
              <a:buNone/>
            </a:pPr>
          </a:p>
          <a:p>
            <a:pPr lvl="0" marL="0" indent="0">
              <a:buNone/>
            </a:pPr>
            <a:r>
              <a:rPr/>
              <a:t>Another</a:t>
            </a:r>
            <a:r>
              <a:rPr/>
              <a:t> </a:t>
            </a:r>
            <a:r>
              <a:rPr/>
              <a:t>hypothetical</a:t>
            </a:r>
            <a:r>
              <a:rPr/>
              <a:t> </a:t>
            </a:r>
            <a:r>
              <a:rPr/>
              <a:t>example</a:t>
            </a:r>
            <a:r>
              <a:rPr/>
              <a:t> </a:t>
            </a:r>
            <a:r>
              <a:rPr/>
              <a:t>is</a:t>
            </a:r>
            <a:r>
              <a:rPr/>
              <a:t> </a:t>
            </a:r>
            <a:r>
              <a:rPr/>
              <a:t>looking</a:t>
            </a:r>
            <a:r>
              <a:rPr/>
              <a:t> </a:t>
            </a:r>
            <a:r>
              <a:rPr/>
              <a:t>at</a:t>
            </a:r>
            <a:r>
              <a:rPr/>
              <a:t> </a:t>
            </a:r>
            <a:r>
              <a:rPr/>
              <a:t>staffing</a:t>
            </a:r>
            <a:r>
              <a:rPr/>
              <a:t> </a:t>
            </a:r>
            <a:r>
              <a:rPr/>
              <a:t>levels</a:t>
            </a:r>
            <a:r>
              <a:rPr/>
              <a:t> </a:t>
            </a:r>
            <a:r>
              <a:rPr/>
              <a:t>and</a:t>
            </a:r>
            <a:r>
              <a:rPr/>
              <a:t> </a:t>
            </a:r>
            <a:r>
              <a:rPr/>
              <a:t>the</a:t>
            </a:r>
            <a:r>
              <a:rPr/>
              <a:t> </a:t>
            </a:r>
            <a:r>
              <a:rPr/>
              <a:t>use</a:t>
            </a:r>
            <a:r>
              <a:rPr/>
              <a:t> </a:t>
            </a:r>
            <a:r>
              <a:rPr/>
              <a:t>of</a:t>
            </a:r>
            <a:r>
              <a:rPr/>
              <a:t> </a:t>
            </a:r>
            <a:r>
              <a:rPr/>
              <a:t>unplanned</a:t>
            </a:r>
            <a:r>
              <a:rPr/>
              <a:t> </a:t>
            </a:r>
            <a:r>
              <a:rPr/>
              <a:t>leave,</a:t>
            </a:r>
            <a:r>
              <a:rPr/>
              <a:t> </a:t>
            </a:r>
            <a:r>
              <a:rPr/>
              <a:t>which</a:t>
            </a:r>
            <a:r>
              <a:rPr/>
              <a:t> </a:t>
            </a:r>
            <a:r>
              <a:rPr/>
              <a:t>comes</a:t>
            </a:r>
            <a:r>
              <a:rPr/>
              <a:t> </a:t>
            </a:r>
            <a:r>
              <a:rPr/>
              <a:t>from</a:t>
            </a:r>
            <a:r>
              <a:rPr/>
              <a:t> </a:t>
            </a:r>
            <a:r>
              <a:rPr/>
              <a:t>personnel</a:t>
            </a:r>
            <a:r>
              <a:rPr/>
              <a:t> </a:t>
            </a:r>
            <a:r>
              <a:rPr/>
              <a:t>records,</a:t>
            </a:r>
            <a:r>
              <a:rPr/>
              <a:t> </a:t>
            </a:r>
            <a:r>
              <a:rPr/>
              <a:t>and</a:t>
            </a:r>
            <a:r>
              <a:rPr/>
              <a:t> </a:t>
            </a:r>
            <a:r>
              <a:rPr/>
              <a:t>the</a:t>
            </a:r>
            <a:r>
              <a:rPr/>
              <a:t> </a:t>
            </a:r>
            <a:r>
              <a:rPr/>
              <a:t>number</a:t>
            </a:r>
            <a:r>
              <a:rPr/>
              <a:t> </a:t>
            </a:r>
            <a:r>
              <a:rPr/>
              <a:t>and</a:t>
            </a:r>
            <a:r>
              <a:rPr/>
              <a:t> </a:t>
            </a:r>
            <a:r>
              <a:rPr/>
              <a:t>type</a:t>
            </a:r>
            <a:r>
              <a:rPr/>
              <a:t> </a:t>
            </a:r>
            <a:r>
              <a:rPr/>
              <a:t>of</a:t>
            </a:r>
            <a:r>
              <a:rPr/>
              <a:t> </a:t>
            </a:r>
            <a:r>
              <a:rPr/>
              <a:t>patient</a:t>
            </a:r>
            <a:r>
              <a:rPr/>
              <a:t> </a:t>
            </a:r>
            <a:r>
              <a:rPr/>
              <a:t>complaints,</a:t>
            </a:r>
            <a:r>
              <a:rPr/>
              <a:t> </a:t>
            </a:r>
            <a:r>
              <a:rPr/>
              <a:t>which</a:t>
            </a:r>
            <a:r>
              <a:rPr/>
              <a:t> </a:t>
            </a:r>
            <a:r>
              <a:rPr/>
              <a:t>are</a:t>
            </a:r>
            <a:r>
              <a:rPr/>
              <a:t> </a:t>
            </a:r>
            <a:r>
              <a:rPr/>
              <a:t>tracked</a:t>
            </a:r>
            <a:r>
              <a:rPr/>
              <a:t> </a:t>
            </a:r>
            <a:r>
              <a:rPr/>
              <a:t>in</a:t>
            </a:r>
            <a:r>
              <a:rPr/>
              <a:t> </a:t>
            </a:r>
            <a:r>
              <a:rPr/>
              <a:t>a</a:t>
            </a:r>
            <a:r>
              <a:rPr/>
              <a:t> </a:t>
            </a:r>
            <a:r>
              <a:rPr/>
              <a:t>complaints</a:t>
            </a:r>
            <a:r>
              <a:rPr/>
              <a:t> </a:t>
            </a:r>
            <a:r>
              <a:rPr/>
              <a:t>database.</a:t>
            </a:r>
          </a:p>
          <a:p>
            <a:pPr lvl="0" marL="0" indent="0">
              <a:buNone/>
            </a:pPr>
          </a:p>
          <a:p>
            <a:pPr lvl="0" marL="0" indent="0">
              <a:buNone/>
            </a:pPr>
            <a:r>
              <a:rPr/>
              <a:t>I’ve</a:t>
            </a:r>
            <a:r>
              <a:rPr/>
              <a:t> </a:t>
            </a:r>
            <a:r>
              <a:rPr/>
              <a:t>worked</a:t>
            </a:r>
            <a:r>
              <a:rPr/>
              <a:t> </a:t>
            </a:r>
            <a:r>
              <a:rPr/>
              <a:t>with</a:t>
            </a:r>
            <a:r>
              <a:rPr/>
              <a:t> </a:t>
            </a:r>
            <a:r>
              <a:rPr/>
              <a:t>researchers</a:t>
            </a:r>
            <a:r>
              <a:rPr/>
              <a:t> </a:t>
            </a:r>
            <a:r>
              <a:rPr/>
              <a:t>who</a:t>
            </a:r>
            <a:r>
              <a:rPr/>
              <a:t> </a:t>
            </a:r>
            <a:r>
              <a:rPr/>
              <a:t>are</a:t>
            </a:r>
            <a:r>
              <a:rPr/>
              <a:t> </a:t>
            </a:r>
            <a:r>
              <a:rPr/>
              <a:t>looking</a:t>
            </a:r>
            <a:r>
              <a:rPr/>
              <a:t> </a:t>
            </a:r>
            <a:r>
              <a:rPr/>
              <a:t>at</a:t>
            </a:r>
            <a:r>
              <a:rPr/>
              <a:t> </a:t>
            </a:r>
            <a:r>
              <a:rPr/>
              <a:t>pediatric</a:t>
            </a:r>
            <a:r>
              <a:rPr/>
              <a:t> </a:t>
            </a:r>
            <a:r>
              <a:rPr/>
              <a:t>asthma</a:t>
            </a:r>
            <a:r>
              <a:rPr/>
              <a:t> </a:t>
            </a:r>
            <a:r>
              <a:rPr/>
              <a:t>visits</a:t>
            </a:r>
            <a:r>
              <a:rPr/>
              <a:t> </a:t>
            </a:r>
            <a:r>
              <a:rPr/>
              <a:t>at</a:t>
            </a:r>
            <a:r>
              <a:rPr/>
              <a:t> </a:t>
            </a:r>
            <a:r>
              <a:rPr/>
              <a:t>a</a:t>
            </a:r>
            <a:r>
              <a:rPr/>
              <a:t> </a:t>
            </a:r>
            <a:r>
              <a:rPr/>
              <a:t>local</a:t>
            </a:r>
            <a:r>
              <a:rPr/>
              <a:t> </a:t>
            </a:r>
            <a:r>
              <a:rPr/>
              <a:t>hopsital</a:t>
            </a:r>
            <a:r>
              <a:rPr/>
              <a:t> </a:t>
            </a:r>
            <a:r>
              <a:rPr/>
              <a:t>and</a:t>
            </a:r>
            <a:r>
              <a:rPr/>
              <a:t> </a:t>
            </a:r>
            <a:r>
              <a:rPr/>
              <a:t>linking</a:t>
            </a:r>
            <a:r>
              <a:rPr/>
              <a:t> </a:t>
            </a:r>
            <a:r>
              <a:rPr/>
              <a:t>the</a:t>
            </a:r>
            <a:r>
              <a:rPr/>
              <a:t> </a:t>
            </a:r>
            <a:r>
              <a:rPr/>
              <a:t>addresses</a:t>
            </a:r>
            <a:r>
              <a:rPr/>
              <a:t> </a:t>
            </a:r>
            <a:r>
              <a:rPr/>
              <a:t>to</a:t>
            </a:r>
            <a:r>
              <a:rPr/>
              <a:t> </a:t>
            </a:r>
            <a:r>
              <a:rPr/>
              <a:t>a</a:t>
            </a:r>
            <a:r>
              <a:rPr/>
              <a:t> </a:t>
            </a:r>
            <a:r>
              <a:rPr/>
              <a:t>housing</a:t>
            </a:r>
            <a:r>
              <a:rPr/>
              <a:t> </a:t>
            </a:r>
            <a:r>
              <a:rPr/>
              <a:t>survey</a:t>
            </a:r>
            <a:r>
              <a:rPr/>
              <a:t> </a:t>
            </a:r>
            <a:r>
              <a:rPr/>
              <a:t>conducted</a:t>
            </a:r>
            <a:r>
              <a:rPr/>
              <a:t> </a:t>
            </a:r>
            <a:r>
              <a:rPr/>
              <a:t>by</a:t>
            </a:r>
            <a:r>
              <a:rPr/>
              <a:t> </a:t>
            </a:r>
            <a:r>
              <a:rPr/>
              <a:t>the</a:t>
            </a:r>
            <a:r>
              <a:rPr/>
              <a:t> </a:t>
            </a:r>
            <a:r>
              <a:rPr/>
              <a:t>local</a:t>
            </a:r>
            <a:r>
              <a:rPr/>
              <a:t> </a:t>
            </a:r>
            <a:r>
              <a:rPr/>
              <a:t>government.</a:t>
            </a:r>
            <a:r>
              <a:rPr/>
              <a:t> </a:t>
            </a:r>
            <a:r>
              <a:rPr/>
              <a:t>The</a:t>
            </a:r>
            <a:r>
              <a:rPr/>
              <a:t> </a:t>
            </a:r>
            <a:r>
              <a:rPr/>
              <a:t>concern</a:t>
            </a:r>
            <a:r>
              <a:rPr/>
              <a:t> </a:t>
            </a:r>
            <a:r>
              <a:rPr/>
              <a:t>is</a:t>
            </a:r>
            <a:r>
              <a:rPr/>
              <a:t> </a:t>
            </a:r>
            <a:r>
              <a:rPr/>
              <a:t>that</a:t>
            </a:r>
            <a:r>
              <a:rPr/>
              <a:t> </a:t>
            </a:r>
            <a:r>
              <a:rPr/>
              <a:t>substandard</a:t>
            </a:r>
            <a:r>
              <a:rPr/>
              <a:t> </a:t>
            </a:r>
            <a:r>
              <a:rPr/>
              <a:t>housing</a:t>
            </a:r>
            <a:r>
              <a:rPr/>
              <a:t> </a:t>
            </a:r>
            <a:r>
              <a:rPr/>
              <a:t>could</a:t>
            </a:r>
            <a:r>
              <a:rPr/>
              <a:t> </a:t>
            </a:r>
            <a:r>
              <a:rPr/>
              <a:t>be</a:t>
            </a:r>
            <a:r>
              <a:rPr/>
              <a:t> </a:t>
            </a:r>
            <a:r>
              <a:rPr/>
              <a:t>associated</a:t>
            </a:r>
            <a:r>
              <a:rPr/>
              <a:t> </a:t>
            </a:r>
            <a:r>
              <a:rPr/>
              <a:t>with</a:t>
            </a:r>
            <a:r>
              <a:rPr/>
              <a:t> </a:t>
            </a:r>
            <a:r>
              <a:rPr/>
              <a:t>a</a:t>
            </a:r>
            <a:r>
              <a:rPr/>
              <a:t> </a:t>
            </a:r>
            <a:r>
              <a:rPr/>
              <a:t>greater</a:t>
            </a:r>
            <a:r>
              <a:rPr/>
              <a:t> </a:t>
            </a:r>
            <a:r>
              <a:rPr/>
              <a:t>need</a:t>
            </a:r>
            <a:r>
              <a:rPr/>
              <a:t> </a:t>
            </a:r>
            <a:r>
              <a:rPr/>
              <a:t>for</a:t>
            </a:r>
            <a:r>
              <a:rPr/>
              <a:t> </a:t>
            </a:r>
            <a:r>
              <a:rPr/>
              <a:t>asthma</a:t>
            </a:r>
            <a:r>
              <a:rPr/>
              <a:t> </a:t>
            </a:r>
            <a:r>
              <a:rPr/>
              <a:t>care.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don’t</a:t>
            </a:r>
            <a:r>
              <a:rPr/>
              <a:t> </a:t>
            </a:r>
            <a:r>
              <a:rPr/>
              <a:t>want</a:t>
            </a:r>
            <a:r>
              <a:rPr/>
              <a:t> </a:t>
            </a:r>
            <a:r>
              <a:rPr/>
              <a:t>to</a:t>
            </a:r>
            <a:r>
              <a:rPr/>
              <a:t> </a:t>
            </a:r>
            <a:r>
              <a:rPr/>
              <a:t>confuse</a:t>
            </a:r>
            <a:r>
              <a:rPr/>
              <a:t> </a:t>
            </a:r>
            <a:r>
              <a:rPr/>
              <a:t>or</a:t>
            </a:r>
            <a:r>
              <a:rPr/>
              <a:t> </a:t>
            </a:r>
            <a:r>
              <a:rPr/>
              <a:t>intimidate</a:t>
            </a:r>
            <a:r>
              <a:rPr/>
              <a:t> </a:t>
            </a:r>
            <a:r>
              <a:rPr/>
              <a:t>you,</a:t>
            </a:r>
            <a:r>
              <a:rPr/>
              <a:t> </a:t>
            </a:r>
            <a:r>
              <a:rPr/>
              <a:t>but</a:t>
            </a:r>
            <a:r>
              <a:rPr/>
              <a:t> </a:t>
            </a:r>
            <a:r>
              <a:rPr/>
              <a:t>let’s</a:t>
            </a:r>
            <a:r>
              <a:rPr/>
              <a:t> </a:t>
            </a:r>
            <a:r>
              <a:rPr/>
              <a:t>look</a:t>
            </a:r>
            <a:r>
              <a:rPr/>
              <a:t> </a:t>
            </a:r>
            <a:r>
              <a:rPr/>
              <a:t>at</a:t>
            </a:r>
            <a:r>
              <a:rPr/>
              <a:t> </a:t>
            </a:r>
            <a:r>
              <a:rPr/>
              <a:t>an</a:t>
            </a:r>
            <a:r>
              <a:rPr/>
              <a:t> </a:t>
            </a:r>
            <a:r>
              <a:rPr/>
              <a:t>example</a:t>
            </a:r>
            <a:r>
              <a:rPr/>
              <a:t> </a:t>
            </a:r>
            <a:r>
              <a:rPr/>
              <a:t>of</a:t>
            </a:r>
            <a:r>
              <a:rPr/>
              <a:t> </a:t>
            </a:r>
            <a:r>
              <a:rPr/>
              <a:t>an</a:t>
            </a:r>
            <a:r>
              <a:rPr/>
              <a:t> </a:t>
            </a:r>
            <a:r>
              <a:rPr/>
              <a:t>observational</a:t>
            </a:r>
            <a:r>
              <a:rPr/>
              <a:t> </a:t>
            </a:r>
            <a:r>
              <a:rPr/>
              <a:t>study</a:t>
            </a:r>
            <a:r>
              <a:rPr/>
              <a:t> </a:t>
            </a:r>
            <a:r>
              <a:rPr/>
              <a:t>and</a:t>
            </a:r>
            <a:r>
              <a:rPr/>
              <a:t> </a:t>
            </a:r>
            <a:r>
              <a:rPr/>
              <a:t>see</a:t>
            </a:r>
            <a:r>
              <a:rPr/>
              <a:t> </a:t>
            </a:r>
            <a:r>
              <a:rPr/>
              <a:t>what</a:t>
            </a:r>
            <a:r>
              <a:rPr/>
              <a:t> </a:t>
            </a:r>
            <a:r>
              <a:rPr/>
              <a:t>we</a:t>
            </a:r>
            <a:r>
              <a:rPr/>
              <a:t> </a:t>
            </a:r>
            <a:r>
              <a:rPr/>
              <a:t>are</a:t>
            </a:r>
            <a:r>
              <a:rPr/>
              <a:t> </a:t>
            </a:r>
            <a:r>
              <a:rPr/>
              <a:t>up</a:t>
            </a:r>
            <a:r>
              <a:rPr/>
              <a:t> </a:t>
            </a:r>
            <a:r>
              <a:rPr/>
              <a:t>against.</a:t>
            </a:r>
            <a:r>
              <a:rPr/>
              <a:t> </a:t>
            </a:r>
            <a:r>
              <a:rPr/>
              <a:t>This</a:t>
            </a:r>
            <a:r>
              <a:rPr/>
              <a:t> </a:t>
            </a:r>
            <a:r>
              <a:rPr/>
              <a:t>paper</a:t>
            </a:r>
            <a:r>
              <a:rPr/>
              <a:t> </a:t>
            </a:r>
            <a:r>
              <a:rPr/>
              <a:t>talks</a:t>
            </a:r>
            <a:r>
              <a:rPr/>
              <a:t> </a:t>
            </a:r>
            <a:r>
              <a:rPr/>
              <a:t>about</a:t>
            </a:r>
            <a:r>
              <a:rPr/>
              <a:t> </a:t>
            </a:r>
            <a:r>
              <a:rPr/>
              <a:t>neurological</a:t>
            </a:r>
            <a:r>
              <a:rPr/>
              <a:t> </a:t>
            </a:r>
            <a:r>
              <a:rPr/>
              <a:t>complications</a:t>
            </a:r>
            <a:r>
              <a:rPr/>
              <a:t> </a:t>
            </a:r>
            <a:r>
              <a:rPr/>
              <a:t>after</a:t>
            </a:r>
            <a:r>
              <a:rPr/>
              <a:t> </a:t>
            </a:r>
            <a:r>
              <a:rPr/>
              <a:t>surgery</a:t>
            </a:r>
            <a:r>
              <a:rPr/>
              <a:t> </a:t>
            </a:r>
            <a:r>
              <a:rPr/>
              <a:t>and</a:t>
            </a:r>
            <a:r>
              <a:rPr/>
              <a:t> </a:t>
            </a:r>
            <a:r>
              <a:rPr/>
              <a:t>describes</a:t>
            </a:r>
            <a:r>
              <a:rPr/>
              <a:t> </a:t>
            </a:r>
            <a:r>
              <a:rPr/>
              <a:t>it</a:t>
            </a:r>
            <a:r>
              <a:rPr/>
              <a:t> </a:t>
            </a:r>
            <a:r>
              <a:rPr/>
              <a:t>as</a:t>
            </a:r>
            <a:r>
              <a:rPr/>
              <a:t> </a:t>
            </a:r>
            <a:r>
              <a:rPr/>
              <a:t>a</a:t>
            </a:r>
            <a:r>
              <a:rPr/>
              <a:t> </a:t>
            </a:r>
            <a:r>
              <a:rPr/>
              <a:t>case-control</a:t>
            </a:r>
            <a:r>
              <a:rPr/>
              <a:t> </a:t>
            </a:r>
            <a:r>
              <a:rPr/>
              <a:t>study.</a:t>
            </a:r>
            <a:r>
              <a:rPr/>
              <a:t> </a:t>
            </a:r>
            <a:r>
              <a:rPr/>
              <a:t>If</a:t>
            </a:r>
            <a:r>
              <a:rPr/>
              <a:t> </a:t>
            </a:r>
            <a:r>
              <a:rPr/>
              <a:t>that’s</a:t>
            </a:r>
            <a:r>
              <a:rPr/>
              <a:t> </a:t>
            </a:r>
            <a:r>
              <a:rPr/>
              <a:t>the</a:t>
            </a:r>
            <a:r>
              <a:rPr/>
              <a:t> </a:t>
            </a:r>
            <a:r>
              <a:rPr/>
              <a:t>case</a:t>
            </a:r>
            <a:r>
              <a:rPr/>
              <a:t> </a:t>
            </a:r>
            <a:r>
              <a:rPr/>
              <a:t>then</a:t>
            </a:r>
            <a:r>
              <a:rPr/>
              <a:t> </a:t>
            </a:r>
            <a:r>
              <a:rPr/>
              <a:t>the</a:t>
            </a:r>
            <a:r>
              <a:rPr/>
              <a:t> </a:t>
            </a:r>
            <a:r>
              <a:rPr/>
              <a:t>outcome</a:t>
            </a:r>
            <a:r>
              <a:rPr/>
              <a:t> </a:t>
            </a:r>
            <a:r>
              <a:rPr/>
              <a:t>has</a:t>
            </a:r>
            <a:r>
              <a:rPr/>
              <a:t> </a:t>
            </a:r>
            <a:r>
              <a:rPr/>
              <a:t>to</a:t>
            </a:r>
            <a:r>
              <a:rPr/>
              <a:t> </a:t>
            </a:r>
            <a:r>
              <a:rPr/>
              <a:t>be</a:t>
            </a:r>
            <a:r>
              <a:rPr/>
              <a:t> </a:t>
            </a:r>
            <a:r>
              <a:rPr/>
              <a:t>complications</a:t>
            </a:r>
            <a:r>
              <a:rPr/>
              <a:t> </a:t>
            </a:r>
            <a:r>
              <a:rPr/>
              <a:t>because</a:t>
            </a:r>
            <a:r>
              <a:rPr/>
              <a:t> </a:t>
            </a:r>
            <a:r>
              <a:rPr/>
              <a:t>the</a:t>
            </a:r>
            <a:r>
              <a:rPr/>
              <a:t> </a:t>
            </a:r>
            <a:r>
              <a:rPr/>
              <a:t>outcome</a:t>
            </a:r>
            <a:r>
              <a:rPr/>
              <a:t> </a:t>
            </a:r>
            <a:r>
              <a:rPr/>
              <a:t>has</a:t>
            </a:r>
            <a:r>
              <a:rPr/>
              <a:t> </a:t>
            </a:r>
            <a:r>
              <a:rPr/>
              <a:t>to</a:t>
            </a:r>
            <a:r>
              <a:rPr/>
              <a:t> </a:t>
            </a:r>
            <a:r>
              <a:rPr/>
              <a:t>occur</a:t>
            </a:r>
            <a:r>
              <a:rPr/>
              <a:t> </a:t>
            </a:r>
            <a:r>
              <a:rPr/>
              <a:t>last.</a:t>
            </a:r>
          </a:p>
          <a:p>
            <a:pPr lvl="0" marL="0" indent="0">
              <a:buNone/>
            </a:pPr>
          </a:p>
          <a:p>
            <a:pPr lvl="0" marL="0" indent="0">
              <a:buNone/>
            </a:pPr>
            <a:r>
              <a:rPr/>
              <a:t>So</a:t>
            </a:r>
            <a:r>
              <a:rPr/>
              <a:t> </a:t>
            </a:r>
            <a:r>
              <a:rPr/>
              <a:t>you</a:t>
            </a:r>
            <a:r>
              <a:rPr/>
              <a:t> </a:t>
            </a:r>
            <a:r>
              <a:rPr/>
              <a:t>select</a:t>
            </a:r>
            <a:r>
              <a:rPr/>
              <a:t> </a:t>
            </a:r>
            <a:r>
              <a:rPr/>
              <a:t>patients</a:t>
            </a:r>
            <a:r>
              <a:rPr/>
              <a:t> </a:t>
            </a:r>
            <a:r>
              <a:rPr/>
              <a:t>with</a:t>
            </a:r>
            <a:r>
              <a:rPr/>
              <a:t> </a:t>
            </a:r>
            <a:r>
              <a:rPr/>
              <a:t>and</a:t>
            </a:r>
            <a:r>
              <a:rPr/>
              <a:t> </a:t>
            </a:r>
            <a:r>
              <a:rPr/>
              <a:t>without</a:t>
            </a:r>
            <a:r>
              <a:rPr/>
              <a:t> </a:t>
            </a:r>
            <a:r>
              <a:rPr/>
              <a:t>complications</a:t>
            </a:r>
            <a:r>
              <a:rPr/>
              <a:t> </a:t>
            </a:r>
            <a:r>
              <a:rPr/>
              <a:t>and</a:t>
            </a:r>
            <a:r>
              <a:rPr/>
              <a:t> </a:t>
            </a:r>
            <a:r>
              <a:rPr/>
              <a:t>see</a:t>
            </a:r>
            <a:r>
              <a:rPr/>
              <a:t> </a:t>
            </a:r>
            <a:r>
              <a:rPr/>
              <a:t>what</a:t>
            </a:r>
            <a:r>
              <a:rPr/>
              <a:t> </a:t>
            </a:r>
            <a:r>
              <a:rPr/>
              <a:t>happened</a:t>
            </a:r>
            <a:r>
              <a:rPr/>
              <a:t> </a:t>
            </a:r>
            <a:r>
              <a:rPr/>
              <a:t>during</a:t>
            </a:r>
            <a:r>
              <a:rPr/>
              <a:t> </a:t>
            </a:r>
            <a:r>
              <a:rPr/>
              <a:t>the</a:t>
            </a:r>
            <a:r>
              <a:rPr/>
              <a:t> </a:t>
            </a:r>
            <a:r>
              <a:rPr/>
              <a:t>surgery</a:t>
            </a:r>
            <a:r>
              <a:rPr/>
              <a:t> </a:t>
            </a:r>
            <a:r>
              <a:rPr/>
              <a:t>and</a:t>
            </a:r>
            <a:r>
              <a:rPr/>
              <a:t> </a:t>
            </a:r>
            <a:r>
              <a:rPr/>
              <a:t>beforehand</a:t>
            </a:r>
            <a:r>
              <a:rPr/>
              <a:t> </a:t>
            </a:r>
            <a:r>
              <a:rPr/>
              <a:t>that</a:t>
            </a:r>
            <a:r>
              <a:rPr/>
              <a:t> </a:t>
            </a:r>
            <a:r>
              <a:rPr/>
              <a:t>might</a:t>
            </a:r>
            <a:r>
              <a:rPr/>
              <a:t> </a:t>
            </a:r>
            <a:r>
              <a:rPr/>
              <a:t>be</a:t>
            </a:r>
            <a:r>
              <a:rPr/>
              <a:t> </a:t>
            </a:r>
            <a:r>
              <a:rPr/>
              <a:t>a</a:t>
            </a:r>
            <a:r>
              <a:rPr/>
              <a:t> </a:t>
            </a:r>
            <a:r>
              <a:rPr/>
              <a:t>risk</a:t>
            </a:r>
            <a:r>
              <a:rPr/>
              <a:t> </a:t>
            </a:r>
            <a:r>
              <a:rPr/>
              <a:t>factor</a:t>
            </a:r>
            <a:r>
              <a:rPr/>
              <a:t> </a:t>
            </a:r>
            <a:r>
              <a:rPr/>
              <a:t>for</a:t>
            </a:r>
            <a:r>
              <a:rPr/>
              <a:t> </a:t>
            </a:r>
            <a:r>
              <a:rPr/>
              <a:t>complications.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But</a:t>
            </a:r>
            <a:r>
              <a:rPr/>
              <a:t> </a:t>
            </a:r>
            <a:r>
              <a:rPr/>
              <a:t>the</a:t>
            </a:r>
            <a:r>
              <a:rPr/>
              <a:t> </a:t>
            </a:r>
            <a:r>
              <a:rPr/>
              <a:t>first</a:t>
            </a:r>
            <a:r>
              <a:rPr/>
              <a:t> </a:t>
            </a:r>
            <a:r>
              <a:rPr/>
              <a:t>sentence</a:t>
            </a:r>
            <a:r>
              <a:rPr/>
              <a:t> </a:t>
            </a:r>
            <a:r>
              <a:rPr/>
              <a:t>of</a:t>
            </a:r>
            <a:r>
              <a:rPr/>
              <a:t> </a:t>
            </a:r>
            <a:r>
              <a:rPr/>
              <a:t>the</a:t>
            </a:r>
            <a:r>
              <a:rPr/>
              <a:t> </a:t>
            </a:r>
            <a:r>
              <a:rPr/>
              <a:t>abstract</a:t>
            </a:r>
            <a:r>
              <a:rPr/>
              <a:t> </a:t>
            </a:r>
            <a:r>
              <a:rPr/>
              <a:t>seems</a:t>
            </a:r>
            <a:r>
              <a:rPr/>
              <a:t> </a:t>
            </a:r>
            <a:r>
              <a:rPr/>
              <a:t>to</a:t>
            </a:r>
            <a:r>
              <a:rPr/>
              <a:t> </a:t>
            </a:r>
            <a:r>
              <a:rPr/>
              <a:t>imply</a:t>
            </a:r>
            <a:r>
              <a:rPr/>
              <a:t> </a:t>
            </a:r>
            <a:r>
              <a:rPr/>
              <a:t>something</a:t>
            </a:r>
            <a:r>
              <a:rPr/>
              <a:t> </a:t>
            </a:r>
            <a:r>
              <a:rPr/>
              <a:t>different.</a:t>
            </a:r>
          </a:p>
          <a:p>
            <a:pPr lvl="0" marL="0" indent="0">
              <a:buNone/>
            </a:pPr>
          </a:p>
          <a:p>
            <a:pPr lvl="0" marL="0" indent="0">
              <a:buNone/>
            </a:pPr>
            <a:r>
              <a:rPr/>
              <a:t>“</a:t>
            </a:r>
            <a:r>
              <a:rPr/>
              <a:t>A</a:t>
            </a:r>
            <a:r>
              <a:rPr/>
              <a:t> </a:t>
            </a:r>
            <a:r>
              <a:rPr/>
              <a:t>total</a:t>
            </a:r>
            <a:r>
              <a:rPr/>
              <a:t> </a:t>
            </a:r>
            <a:r>
              <a:rPr/>
              <a:t>of</a:t>
            </a:r>
            <a:r>
              <a:rPr/>
              <a:t> </a:t>
            </a:r>
            <a:r>
              <a:rPr/>
              <a:t>2121</a:t>
            </a:r>
            <a:r>
              <a:rPr/>
              <a:t> </a:t>
            </a:r>
            <a:r>
              <a:rPr/>
              <a:t>patients</a:t>
            </a:r>
            <a:r>
              <a:rPr/>
              <a:t> </a:t>
            </a:r>
            <a:r>
              <a:rPr/>
              <a:t>underwent</a:t>
            </a:r>
            <a:r>
              <a:rPr/>
              <a:t> </a:t>
            </a:r>
            <a:r>
              <a:rPr/>
              <a:t>cardiac</a:t>
            </a:r>
            <a:r>
              <a:rPr/>
              <a:t> </a:t>
            </a:r>
            <a:r>
              <a:rPr/>
              <a:t>surgery.</a:t>
            </a:r>
            <a:r>
              <a:rPr/>
              <a:t>”</a:t>
            </a:r>
          </a:p>
          <a:p>
            <a:pPr lvl="0" marL="0" indent="0">
              <a:buNone/>
            </a:pPr>
          </a:p>
          <a:p>
            <a:pPr lvl="0" marL="0" indent="0">
              <a:buNone/>
            </a:pPr>
            <a:r>
              <a:rPr/>
              <a:t>That</a:t>
            </a:r>
            <a:r>
              <a:rPr/>
              <a:t> </a:t>
            </a:r>
            <a:r>
              <a:rPr/>
              <a:t>implies</a:t>
            </a:r>
            <a:r>
              <a:rPr/>
              <a:t> </a:t>
            </a:r>
            <a:r>
              <a:rPr/>
              <a:t>a</a:t>
            </a:r>
            <a:r>
              <a:rPr/>
              <a:t> </a:t>
            </a:r>
            <a:r>
              <a:rPr/>
              <a:t>cross-sectional</a:t>
            </a:r>
            <a:r>
              <a:rPr/>
              <a:t> </a:t>
            </a:r>
            <a:r>
              <a:rPr/>
              <a:t>study.</a:t>
            </a:r>
            <a:r>
              <a:rPr/>
              <a:t> </a:t>
            </a:r>
            <a:r>
              <a:rPr/>
              <a:t>You</a:t>
            </a:r>
            <a:r>
              <a:rPr/>
              <a:t> </a:t>
            </a:r>
            <a:r>
              <a:rPr/>
              <a:t>get</a:t>
            </a:r>
            <a:r>
              <a:rPr/>
              <a:t> </a:t>
            </a:r>
            <a:r>
              <a:rPr/>
              <a:t>a</a:t>
            </a:r>
            <a:r>
              <a:rPr/>
              <a:t> </a:t>
            </a:r>
            <a:r>
              <a:rPr/>
              <a:t>big</a:t>
            </a:r>
            <a:r>
              <a:rPr/>
              <a:t> </a:t>
            </a:r>
            <a:r>
              <a:rPr/>
              <a:t>group</a:t>
            </a:r>
            <a:r>
              <a:rPr/>
              <a:t> </a:t>
            </a:r>
            <a:r>
              <a:rPr/>
              <a:t>of</a:t>
            </a:r>
            <a:r>
              <a:rPr/>
              <a:t> </a:t>
            </a:r>
            <a:r>
              <a:rPr/>
              <a:t>patients</a:t>
            </a:r>
            <a:r>
              <a:rPr/>
              <a:t> </a:t>
            </a:r>
            <a:r>
              <a:rPr/>
              <a:t>(2121</a:t>
            </a:r>
            <a:r>
              <a:rPr/>
              <a:t> </a:t>
            </a:r>
            <a:r>
              <a:rPr/>
              <a:t>surgery</a:t>
            </a:r>
            <a:r>
              <a:rPr/>
              <a:t> </a:t>
            </a:r>
            <a:r>
              <a:rPr/>
              <a:t>patients)</a:t>
            </a:r>
            <a:r>
              <a:rPr/>
              <a:t> </a:t>
            </a:r>
            <a:r>
              <a:rPr/>
              <a:t>and</a:t>
            </a:r>
            <a:r>
              <a:rPr/>
              <a:t> </a:t>
            </a:r>
            <a:r>
              <a:rPr/>
              <a:t>see</a:t>
            </a:r>
            <a:r>
              <a:rPr/>
              <a:t> </a:t>
            </a:r>
            <a:r>
              <a:rPr/>
              <a:t>what</a:t>
            </a:r>
            <a:r>
              <a:rPr/>
              <a:t> </a:t>
            </a:r>
            <a:r>
              <a:rPr/>
              <a:t>risk</a:t>
            </a:r>
            <a:r>
              <a:rPr/>
              <a:t> </a:t>
            </a:r>
            <a:r>
              <a:rPr/>
              <a:t>associated</a:t>
            </a:r>
            <a:r>
              <a:rPr/>
              <a:t> </a:t>
            </a:r>
            <a:r>
              <a:rPr/>
              <a:t>with</a:t>
            </a:r>
            <a:r>
              <a:rPr/>
              <a:t> </a:t>
            </a:r>
            <a:r>
              <a:rPr/>
              <a:t>the</a:t>
            </a:r>
            <a:r>
              <a:rPr/>
              <a:t> </a:t>
            </a:r>
            <a:r>
              <a:rPr/>
              <a:t>surgery</a:t>
            </a:r>
            <a:r>
              <a:rPr/>
              <a:t> </a:t>
            </a:r>
            <a:r>
              <a:rPr/>
              <a:t>(such</a:t>
            </a:r>
            <a:r>
              <a:rPr/>
              <a:t> </a:t>
            </a:r>
            <a:r>
              <a:rPr/>
              <a:t>as</a:t>
            </a:r>
            <a:r>
              <a:rPr/>
              <a:t> </a:t>
            </a:r>
            <a:r>
              <a:rPr/>
              <a:t>leaving</a:t>
            </a:r>
            <a:r>
              <a:rPr/>
              <a:t> </a:t>
            </a:r>
            <a:r>
              <a:rPr/>
              <a:t>a</a:t>
            </a:r>
            <a:r>
              <a:rPr/>
              <a:t> </a:t>
            </a:r>
            <a:r>
              <a:rPr/>
              <a:t>sponge</a:t>
            </a:r>
            <a:r>
              <a:rPr/>
              <a:t> </a:t>
            </a:r>
            <a:r>
              <a:rPr/>
              <a:t>inside</a:t>
            </a:r>
            <a:r>
              <a:rPr/>
              <a:t> </a:t>
            </a:r>
            <a:r>
              <a:rPr/>
              <a:t>the</a:t>
            </a:r>
            <a:r>
              <a:rPr/>
              <a:t> </a:t>
            </a:r>
            <a:r>
              <a:rPr/>
              <a:t>patient)</a:t>
            </a:r>
            <a:r>
              <a:rPr/>
              <a:t> </a:t>
            </a:r>
            <a:r>
              <a:rPr/>
              <a:t>affect</a:t>
            </a:r>
            <a:r>
              <a:rPr/>
              <a:t> </a:t>
            </a:r>
            <a:r>
              <a:rPr/>
              <a:t>outcomes</a:t>
            </a:r>
            <a:r>
              <a:rPr/>
              <a:t> </a:t>
            </a:r>
            <a:r>
              <a:rPr/>
              <a:t>like</a:t>
            </a:r>
            <a:r>
              <a:rPr/>
              <a:t> </a:t>
            </a:r>
            <a:r>
              <a:rPr/>
              <a:t>neurological</a:t>
            </a:r>
            <a:r>
              <a:rPr/>
              <a:t> </a:t>
            </a:r>
            <a:r>
              <a:rPr/>
              <a:t>complications.</a:t>
            </a:r>
            <a:r>
              <a:rPr/>
              <a:t> </a:t>
            </a:r>
            <a:r>
              <a:rPr/>
              <a:t>You</a:t>
            </a:r>
            <a:r>
              <a:rPr/>
              <a:t> </a:t>
            </a:r>
            <a:r>
              <a:rPr/>
              <a:t>might</a:t>
            </a:r>
            <a:r>
              <a:rPr/>
              <a:t> </a:t>
            </a:r>
            <a:r>
              <a:rPr/>
              <a:t>also</a:t>
            </a:r>
            <a:r>
              <a:rPr/>
              <a:t> </a:t>
            </a:r>
            <a:r>
              <a:rPr/>
              <a:t>be</a:t>
            </a:r>
            <a:r>
              <a:rPr/>
              <a:t> </a:t>
            </a:r>
            <a:r>
              <a:rPr/>
              <a:t>interested</a:t>
            </a:r>
            <a:r>
              <a:rPr/>
              <a:t> </a:t>
            </a:r>
            <a:r>
              <a:rPr/>
              <a:t>in</a:t>
            </a:r>
            <a:r>
              <a:rPr/>
              <a:t> </a:t>
            </a:r>
            <a:r>
              <a:rPr/>
              <a:t>demographic</a:t>
            </a:r>
            <a:r>
              <a:rPr/>
              <a:t> </a:t>
            </a:r>
            <a:r>
              <a:rPr/>
              <a:t>factors</a:t>
            </a:r>
            <a:r>
              <a:rPr/>
              <a:t> </a:t>
            </a:r>
            <a:r>
              <a:rPr/>
              <a:t>that</a:t>
            </a:r>
            <a:r>
              <a:rPr/>
              <a:t> </a:t>
            </a:r>
            <a:r>
              <a:rPr/>
              <a:t>might</a:t>
            </a:r>
            <a:r>
              <a:rPr/>
              <a:t> </a:t>
            </a:r>
            <a:r>
              <a:rPr/>
              <a:t>influence</a:t>
            </a:r>
            <a:r>
              <a:rPr/>
              <a:t> </a:t>
            </a:r>
            <a:r>
              <a:rPr/>
              <a:t>the</a:t>
            </a:r>
            <a:r>
              <a:rPr/>
              <a:t> </a:t>
            </a:r>
            <a:r>
              <a:rPr/>
              <a:t>outcome</a:t>
            </a:r>
            <a:r>
              <a:rPr/>
              <a:t> </a:t>
            </a:r>
            <a:r>
              <a:rPr/>
              <a:t>like</a:t>
            </a:r>
            <a:r>
              <a:rPr/>
              <a:t> </a:t>
            </a:r>
            <a:r>
              <a:rPr/>
              <a:t>age</a:t>
            </a:r>
            <a:r>
              <a:rPr/>
              <a:t> </a:t>
            </a:r>
            <a:r>
              <a:rPr/>
              <a:t>and</a:t>
            </a:r>
            <a:r>
              <a:rPr/>
              <a:t> </a:t>
            </a:r>
            <a:r>
              <a:rPr/>
              <a:t>gender.</a:t>
            </a:r>
          </a:p>
          <a:p>
            <a:pPr lvl="0" marL="0" indent="0">
              <a:buNone/>
            </a:pPr>
          </a:p>
          <a:p>
            <a:pPr lvl="0" marL="0" indent="0">
              <a:buNone/>
            </a:pPr>
            <a:r>
              <a:rPr/>
              <a:t>The</a:t>
            </a:r>
            <a:r>
              <a:rPr/>
              <a:t> </a:t>
            </a:r>
            <a:r>
              <a:rPr/>
              <a:t>point</a:t>
            </a:r>
            <a:r>
              <a:rPr/>
              <a:t> </a:t>
            </a:r>
            <a:r>
              <a:rPr/>
              <a:t>is</a:t>
            </a:r>
            <a:r>
              <a:rPr/>
              <a:t> </a:t>
            </a:r>
            <a:r>
              <a:rPr/>
              <a:t>that</a:t>
            </a:r>
            <a:r>
              <a:rPr/>
              <a:t> </a:t>
            </a:r>
            <a:r>
              <a:rPr/>
              <a:t>this</a:t>
            </a:r>
            <a:r>
              <a:rPr/>
              <a:t> </a:t>
            </a:r>
            <a:r>
              <a:rPr/>
              <a:t>looks</a:t>
            </a:r>
            <a:r>
              <a:rPr/>
              <a:t> </a:t>
            </a:r>
            <a:r>
              <a:rPr/>
              <a:t>like</a:t>
            </a:r>
            <a:r>
              <a:rPr/>
              <a:t> </a:t>
            </a:r>
            <a:r>
              <a:rPr/>
              <a:t>a</a:t>
            </a:r>
            <a:r>
              <a:rPr/>
              <a:t> </a:t>
            </a:r>
            <a:r>
              <a:rPr/>
              <a:t>single</a:t>
            </a:r>
            <a:r>
              <a:rPr/>
              <a:t> </a:t>
            </a:r>
            <a:r>
              <a:rPr/>
              <a:t>sample</a:t>
            </a:r>
            <a:r>
              <a:rPr/>
              <a:t> </a:t>
            </a:r>
            <a:r>
              <a:rPr/>
              <a:t>with</a:t>
            </a:r>
            <a:r>
              <a:rPr/>
              <a:t> </a:t>
            </a:r>
            <a:r>
              <a:rPr/>
              <a:t>measurements</a:t>
            </a:r>
            <a:r>
              <a:rPr/>
              <a:t> </a:t>
            </a:r>
            <a:r>
              <a:rPr/>
              <a:t>associated</a:t>
            </a:r>
            <a:r>
              <a:rPr/>
              <a:t> </a:t>
            </a:r>
            <a:r>
              <a:rPr/>
              <a:t>with</a:t>
            </a:r>
            <a:r>
              <a:rPr/>
              <a:t> </a:t>
            </a:r>
            <a:r>
              <a:rPr/>
              <a:t>various</a:t>
            </a:r>
            <a:r>
              <a:rPr/>
              <a:t> </a:t>
            </a:r>
            <a:r>
              <a:rPr/>
              <a:t>risk</a:t>
            </a:r>
            <a:r>
              <a:rPr/>
              <a:t> </a:t>
            </a:r>
            <a:r>
              <a:rPr/>
              <a:t>factors</a:t>
            </a:r>
            <a:r>
              <a:rPr/>
              <a:t> </a:t>
            </a:r>
            <a:r>
              <a:rPr/>
              <a:t>and</a:t>
            </a:r>
            <a:r>
              <a:rPr/>
              <a:t> </a:t>
            </a:r>
            <a:r>
              <a:rPr/>
              <a:t>various</a:t>
            </a:r>
            <a:r>
              <a:rPr/>
              <a:t> </a:t>
            </a:r>
            <a:r>
              <a:rPr/>
              <a:t>outcomes</a:t>
            </a:r>
            <a:r>
              <a:rPr/>
              <a:t> </a:t>
            </a:r>
            <a:r>
              <a:rPr/>
              <a:t>asssessed</a:t>
            </a:r>
            <a:r>
              <a:rPr/>
              <a:t> </a:t>
            </a:r>
            <a:r>
              <a:rPr/>
              <a:t>simultaneously.</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Later,</a:t>
            </a:r>
            <a:r>
              <a:rPr/>
              <a:t> </a:t>
            </a:r>
            <a:r>
              <a:rPr/>
              <a:t>though,</a:t>
            </a:r>
            <a:r>
              <a:rPr/>
              <a:t> </a:t>
            </a:r>
            <a:r>
              <a:rPr/>
              <a:t>you</a:t>
            </a:r>
            <a:r>
              <a:rPr/>
              <a:t> </a:t>
            </a:r>
            <a:r>
              <a:rPr/>
              <a:t>see</a:t>
            </a:r>
            <a:r>
              <a:rPr/>
              <a:t> </a:t>
            </a:r>
            <a:r>
              <a:rPr/>
              <a:t>that</a:t>
            </a:r>
            <a:r>
              <a:rPr/>
              <a:t> </a:t>
            </a:r>
            <a:r>
              <a:rPr/>
              <a:t>patients</a:t>
            </a:r>
            <a:r>
              <a:rPr/>
              <a:t> </a:t>
            </a:r>
            <a:r>
              <a:rPr/>
              <a:t>with</a:t>
            </a:r>
            <a:r>
              <a:rPr/>
              <a:t> </a:t>
            </a:r>
            <a:r>
              <a:rPr/>
              <a:t>“</a:t>
            </a:r>
            <a:r>
              <a:rPr/>
              <a:t>major</a:t>
            </a:r>
            <a:r>
              <a:rPr/>
              <a:t> </a:t>
            </a:r>
            <a:r>
              <a:rPr/>
              <a:t>stroke</a:t>
            </a:r>
            <a:r>
              <a:rPr/>
              <a:t> </a:t>
            </a:r>
            <a:r>
              <a:rPr/>
              <a:t>…</a:t>
            </a:r>
            <a:r>
              <a:rPr/>
              <a:t> </a:t>
            </a:r>
            <a:r>
              <a:rPr/>
              <a:t>and</a:t>
            </a:r>
            <a:r>
              <a:rPr/>
              <a:t> </a:t>
            </a:r>
            <a:r>
              <a:rPr/>
              <a:t>a</a:t>
            </a:r>
            <a:r>
              <a:rPr/>
              <a:t> </a:t>
            </a:r>
            <a:r>
              <a:rPr/>
              <a:t>spectrum</a:t>
            </a:r>
            <a:r>
              <a:rPr/>
              <a:t> </a:t>
            </a:r>
            <a:r>
              <a:rPr/>
              <a:t>of</a:t>
            </a:r>
            <a:r>
              <a:rPr/>
              <a:t> </a:t>
            </a:r>
            <a:r>
              <a:rPr/>
              <a:t>transient</a:t>
            </a:r>
            <a:r>
              <a:rPr/>
              <a:t> </a:t>
            </a:r>
            <a:r>
              <a:rPr/>
              <a:t>neurological</a:t>
            </a:r>
            <a:r>
              <a:rPr/>
              <a:t> </a:t>
            </a:r>
            <a:r>
              <a:rPr/>
              <a:t>episodes</a:t>
            </a:r>
            <a:r>
              <a:rPr/>
              <a:t> </a:t>
            </a:r>
            <a:r>
              <a:rPr/>
              <a:t>…</a:t>
            </a:r>
            <a:r>
              <a:rPr/>
              <a:t> </a:t>
            </a:r>
            <a:r>
              <a:rPr/>
              <a:t>were</a:t>
            </a:r>
            <a:r>
              <a:rPr/>
              <a:t> </a:t>
            </a:r>
            <a:r>
              <a:rPr/>
              <a:t>compared</a:t>
            </a:r>
            <a:r>
              <a:rPr/>
              <a:t> </a:t>
            </a:r>
            <a:r>
              <a:rPr/>
              <a:t>…</a:t>
            </a:r>
            <a:r>
              <a:rPr/>
              <a:t> </a:t>
            </a:r>
            <a:r>
              <a:rPr/>
              <a:t>with</a:t>
            </a:r>
            <a:r>
              <a:rPr/>
              <a:t> </a:t>
            </a:r>
            <a:r>
              <a:rPr/>
              <a:t>matched</a:t>
            </a:r>
            <a:r>
              <a:rPr/>
              <a:t> </a:t>
            </a:r>
            <a:r>
              <a:rPr/>
              <a:t>patients</a:t>
            </a:r>
            <a:r>
              <a:rPr/>
              <a:t> </a:t>
            </a:r>
            <a:r>
              <a:rPr/>
              <a:t>…</a:t>
            </a:r>
            <a:r>
              <a:rPr/>
              <a:t> </a:t>
            </a:r>
            <a:r>
              <a:rPr/>
              <a:t>without</a:t>
            </a:r>
            <a:r>
              <a:rPr/>
              <a:t> </a:t>
            </a:r>
            <a:r>
              <a:rPr/>
              <a:t>neurological</a:t>
            </a:r>
            <a:r>
              <a:rPr/>
              <a:t> </a:t>
            </a:r>
            <a:r>
              <a:rPr/>
              <a:t>deficits.</a:t>
            </a:r>
            <a:r>
              <a:rPr/>
              <a:t>”</a:t>
            </a:r>
          </a:p>
          <a:p>
            <a:pPr lvl="0" marL="0" indent="0">
              <a:buNone/>
            </a:pPr>
          </a:p>
          <a:p>
            <a:pPr lvl="0" marL="0" indent="0">
              <a:buNone/>
            </a:pPr>
            <a:r>
              <a:rPr/>
              <a:t>For</a:t>
            </a:r>
            <a:r>
              <a:rPr/>
              <a:t> </a:t>
            </a:r>
            <a:r>
              <a:rPr/>
              <a:t>now,</a:t>
            </a:r>
            <a:r>
              <a:rPr/>
              <a:t> </a:t>
            </a:r>
            <a:r>
              <a:rPr/>
              <a:t>I’ll</a:t>
            </a:r>
            <a:r>
              <a:rPr/>
              <a:t> </a:t>
            </a:r>
            <a:r>
              <a:rPr/>
              <a:t>lump</a:t>
            </a:r>
            <a:r>
              <a:rPr/>
              <a:t> </a:t>
            </a:r>
            <a:r>
              <a:rPr/>
              <a:t>transient</a:t>
            </a:r>
            <a:r>
              <a:rPr/>
              <a:t> </a:t>
            </a:r>
            <a:r>
              <a:rPr/>
              <a:t>neurological</a:t>
            </a:r>
            <a:r>
              <a:rPr/>
              <a:t> </a:t>
            </a:r>
            <a:r>
              <a:rPr/>
              <a:t>episodes</a:t>
            </a:r>
            <a:r>
              <a:rPr/>
              <a:t> </a:t>
            </a:r>
            <a:r>
              <a:rPr/>
              <a:t>in</a:t>
            </a:r>
            <a:r>
              <a:rPr/>
              <a:t> </a:t>
            </a:r>
            <a:r>
              <a:rPr/>
              <a:t>with</a:t>
            </a:r>
            <a:r>
              <a:rPr/>
              <a:t> </a:t>
            </a:r>
            <a:r>
              <a:rPr/>
              <a:t>the</a:t>
            </a:r>
            <a:r>
              <a:rPr/>
              <a:t> </a:t>
            </a:r>
            <a:r>
              <a:rPr/>
              <a:t>more</a:t>
            </a:r>
            <a:r>
              <a:rPr/>
              <a:t> </a:t>
            </a:r>
            <a:r>
              <a:rPr/>
              <a:t>serious</a:t>
            </a:r>
            <a:r>
              <a:rPr/>
              <a:t> </a:t>
            </a:r>
            <a:r>
              <a:rPr/>
              <a:t>outcome</a:t>
            </a:r>
            <a:r>
              <a:rPr/>
              <a:t> </a:t>
            </a:r>
            <a:r>
              <a:rPr/>
              <a:t>(major</a:t>
            </a:r>
            <a:r>
              <a:rPr/>
              <a:t> </a:t>
            </a:r>
            <a:r>
              <a:rPr/>
              <a:t>stroke)</a:t>
            </a:r>
            <a:r>
              <a:rPr/>
              <a:t> </a:t>
            </a:r>
            <a:r>
              <a:rPr/>
              <a:t>and</a:t>
            </a:r>
            <a:r>
              <a:rPr/>
              <a:t> </a:t>
            </a:r>
            <a:r>
              <a:rPr/>
              <a:t>call</a:t>
            </a:r>
            <a:r>
              <a:rPr/>
              <a:t> </a:t>
            </a:r>
            <a:r>
              <a:rPr/>
              <a:t>this</a:t>
            </a:r>
            <a:r>
              <a:rPr/>
              <a:t> </a:t>
            </a:r>
            <a:r>
              <a:rPr/>
              <a:t>the</a:t>
            </a:r>
            <a:r>
              <a:rPr/>
              <a:t> </a:t>
            </a:r>
            <a:r>
              <a:rPr/>
              <a:t>stroke</a:t>
            </a:r>
            <a:r>
              <a:rPr/>
              <a:t> </a:t>
            </a:r>
            <a:r>
              <a:rPr/>
              <a:t>group.</a:t>
            </a:r>
          </a:p>
          <a:p>
            <a:pPr lvl="0" marL="0" indent="0">
              <a:buNone/>
            </a:pPr>
          </a:p>
          <a:p>
            <a:pPr lvl="0" marL="0" indent="0">
              <a:buNone/>
            </a:pPr>
            <a:r>
              <a:rPr/>
              <a:t>So</a:t>
            </a:r>
            <a:r>
              <a:rPr/>
              <a:t> </a:t>
            </a:r>
            <a:r>
              <a:rPr/>
              <a:t>that</a:t>
            </a:r>
            <a:r>
              <a:rPr/>
              <a:t> </a:t>
            </a:r>
            <a:r>
              <a:rPr/>
              <a:t>seems</a:t>
            </a:r>
            <a:r>
              <a:rPr/>
              <a:t> </a:t>
            </a:r>
            <a:r>
              <a:rPr/>
              <a:t>to</a:t>
            </a:r>
            <a:r>
              <a:rPr/>
              <a:t> </a:t>
            </a:r>
            <a:r>
              <a:rPr/>
              <a:t>imply</a:t>
            </a:r>
            <a:r>
              <a:rPr/>
              <a:t> </a:t>
            </a:r>
            <a:r>
              <a:rPr/>
              <a:t>that</a:t>
            </a:r>
            <a:r>
              <a:rPr/>
              <a:t> </a:t>
            </a:r>
            <a:r>
              <a:rPr/>
              <a:t>cases</a:t>
            </a:r>
            <a:r>
              <a:rPr/>
              <a:t> </a:t>
            </a:r>
            <a:r>
              <a:rPr/>
              <a:t>and</a:t>
            </a:r>
            <a:r>
              <a:rPr/>
              <a:t> </a:t>
            </a:r>
            <a:r>
              <a:rPr/>
              <a:t>controls</a:t>
            </a:r>
            <a:r>
              <a:rPr/>
              <a:t> </a:t>
            </a:r>
            <a:r>
              <a:rPr/>
              <a:t>were</a:t>
            </a:r>
            <a:r>
              <a:rPr/>
              <a:t> </a:t>
            </a:r>
            <a:r>
              <a:rPr/>
              <a:t>selected</a:t>
            </a:r>
            <a:r>
              <a:rPr/>
              <a:t> </a:t>
            </a:r>
            <a:r>
              <a:rPr/>
              <a:t>from</a:t>
            </a:r>
            <a:r>
              <a:rPr/>
              <a:t> </a:t>
            </a:r>
            <a:r>
              <a:rPr/>
              <a:t>the</a:t>
            </a:r>
            <a:r>
              <a:rPr/>
              <a:t> </a:t>
            </a:r>
            <a:r>
              <a:rPr/>
              <a:t>cross-sectional</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Now</a:t>
            </a:r>
            <a:r>
              <a:rPr/>
              <a:t> </a:t>
            </a:r>
            <a:r>
              <a:rPr/>
              <a:t>look</a:t>
            </a:r>
            <a:r>
              <a:rPr/>
              <a:t> </a:t>
            </a:r>
            <a:r>
              <a:rPr/>
              <a:t>here.</a:t>
            </a:r>
            <a:r>
              <a:rPr/>
              <a:t> </a:t>
            </a:r>
            <a:r>
              <a:rPr/>
              <a:t>The</a:t>
            </a:r>
            <a:r>
              <a:rPr/>
              <a:t> </a:t>
            </a:r>
            <a:r>
              <a:rPr/>
              <a:t>phrase</a:t>
            </a:r>
            <a:r>
              <a:rPr/>
              <a:t> </a:t>
            </a:r>
            <a:r>
              <a:rPr/>
              <a:t>“</a:t>
            </a:r>
            <a:r>
              <a:rPr/>
              <a:t>patients</a:t>
            </a:r>
            <a:r>
              <a:rPr/>
              <a:t> </a:t>
            </a:r>
            <a:r>
              <a:rPr/>
              <a:t>with</a:t>
            </a:r>
            <a:r>
              <a:rPr/>
              <a:t> </a:t>
            </a:r>
            <a:r>
              <a:rPr/>
              <a:t>and</a:t>
            </a:r>
            <a:r>
              <a:rPr/>
              <a:t> </a:t>
            </a:r>
            <a:r>
              <a:rPr/>
              <a:t>without</a:t>
            </a:r>
            <a:r>
              <a:rPr/>
              <a:t> </a:t>
            </a:r>
            <a:r>
              <a:rPr/>
              <a:t>imaging</a:t>
            </a:r>
            <a:r>
              <a:rPr/>
              <a:t>”</a:t>
            </a:r>
            <a:r>
              <a:rPr/>
              <a:t> </a:t>
            </a:r>
            <a:r>
              <a:rPr/>
              <a:t>sure</a:t>
            </a:r>
            <a:r>
              <a:rPr/>
              <a:t> </a:t>
            </a:r>
            <a:r>
              <a:rPr/>
              <a:t>sounds</a:t>
            </a:r>
            <a:r>
              <a:rPr/>
              <a:t> </a:t>
            </a:r>
            <a:r>
              <a:rPr/>
              <a:t>like</a:t>
            </a:r>
            <a:r>
              <a:rPr/>
              <a:t> </a:t>
            </a:r>
            <a:r>
              <a:rPr/>
              <a:t>our</a:t>
            </a:r>
            <a:r>
              <a:rPr/>
              <a:t> </a:t>
            </a:r>
            <a:r>
              <a:rPr/>
              <a:t>“</a:t>
            </a:r>
            <a:r>
              <a:rPr/>
              <a:t>cases</a:t>
            </a:r>
            <a:r>
              <a:rPr/>
              <a:t>”</a:t>
            </a:r>
            <a:r>
              <a:rPr/>
              <a:t> </a:t>
            </a:r>
            <a:r>
              <a:rPr/>
              <a:t>with</a:t>
            </a:r>
            <a:r>
              <a:rPr/>
              <a:t> </a:t>
            </a:r>
            <a:r>
              <a:rPr/>
              <a:t>major</a:t>
            </a:r>
            <a:r>
              <a:rPr/>
              <a:t> </a:t>
            </a:r>
            <a:r>
              <a:rPr/>
              <a:t>strokes</a:t>
            </a:r>
            <a:r>
              <a:rPr/>
              <a:t> </a:t>
            </a:r>
            <a:r>
              <a:rPr/>
              <a:t>and</a:t>
            </a:r>
            <a:r>
              <a:rPr/>
              <a:t> </a:t>
            </a:r>
            <a:r>
              <a:rPr/>
              <a:t>transient</a:t>
            </a:r>
            <a:r>
              <a:rPr/>
              <a:t> </a:t>
            </a:r>
            <a:r>
              <a:rPr/>
              <a:t>neurological</a:t>
            </a:r>
            <a:r>
              <a:rPr/>
              <a:t> </a:t>
            </a:r>
            <a:r>
              <a:rPr/>
              <a:t>episodes.</a:t>
            </a:r>
            <a:r>
              <a:rPr/>
              <a:t> </a:t>
            </a:r>
            <a:r>
              <a:rPr/>
              <a:t>But</a:t>
            </a:r>
            <a:r>
              <a:rPr/>
              <a:t> </a:t>
            </a:r>
            <a:r>
              <a:rPr/>
              <a:t>we</a:t>
            </a:r>
            <a:r>
              <a:rPr/>
              <a:t> </a:t>
            </a:r>
            <a:r>
              <a:rPr/>
              <a:t>are</a:t>
            </a:r>
            <a:r>
              <a:rPr/>
              <a:t> </a:t>
            </a:r>
            <a:r>
              <a:rPr/>
              <a:t>comparing</a:t>
            </a:r>
            <a:r>
              <a:rPr/>
              <a:t> </a:t>
            </a:r>
            <a:r>
              <a:rPr/>
              <a:t>these</a:t>
            </a:r>
            <a:r>
              <a:rPr/>
              <a:t> </a:t>
            </a:r>
            <a:r>
              <a:rPr/>
              <a:t>to</a:t>
            </a:r>
            <a:r>
              <a:rPr/>
              <a:t> </a:t>
            </a:r>
            <a:r>
              <a:rPr/>
              <a:t>the</a:t>
            </a:r>
            <a:r>
              <a:rPr/>
              <a:t> </a:t>
            </a:r>
            <a:r>
              <a:rPr/>
              <a:t>controls</a:t>
            </a:r>
            <a:r>
              <a:rPr/>
              <a:t> </a:t>
            </a:r>
            <a:r>
              <a:rPr/>
              <a:t>not</a:t>
            </a:r>
            <a:r>
              <a:rPr/>
              <a:t> </a:t>
            </a:r>
            <a:r>
              <a:rPr/>
              <a:t>on</a:t>
            </a:r>
            <a:r>
              <a:rPr/>
              <a:t> </a:t>
            </a:r>
            <a:r>
              <a:rPr/>
              <a:t>risk</a:t>
            </a:r>
            <a:r>
              <a:rPr/>
              <a:t> </a:t>
            </a:r>
            <a:r>
              <a:rPr/>
              <a:t>factors</a:t>
            </a:r>
            <a:r>
              <a:rPr/>
              <a:t> </a:t>
            </a:r>
            <a:r>
              <a:rPr/>
              <a:t>that</a:t>
            </a:r>
            <a:r>
              <a:rPr/>
              <a:t> </a:t>
            </a:r>
            <a:r>
              <a:rPr/>
              <a:t>occured</a:t>
            </a:r>
            <a:r>
              <a:rPr/>
              <a:t> </a:t>
            </a:r>
            <a:r>
              <a:rPr/>
              <a:t>before</a:t>
            </a:r>
            <a:r>
              <a:rPr/>
              <a:t> </a:t>
            </a:r>
            <a:r>
              <a:rPr/>
              <a:t>the</a:t>
            </a:r>
            <a:r>
              <a:rPr/>
              <a:t> </a:t>
            </a:r>
            <a:r>
              <a:rPr/>
              <a:t>strokes</a:t>
            </a:r>
            <a:r>
              <a:rPr/>
              <a:t> </a:t>
            </a:r>
            <a:r>
              <a:rPr/>
              <a:t>and</a:t>
            </a:r>
            <a:r>
              <a:rPr/>
              <a:t> </a:t>
            </a:r>
            <a:r>
              <a:rPr/>
              <a:t>neurological</a:t>
            </a:r>
            <a:r>
              <a:rPr/>
              <a:t> </a:t>
            </a:r>
            <a:r>
              <a:rPr/>
              <a:t>episodes,</a:t>
            </a:r>
            <a:r>
              <a:rPr/>
              <a:t> </a:t>
            </a:r>
            <a:r>
              <a:rPr/>
              <a:t>but</a:t>
            </a:r>
            <a:r>
              <a:rPr/>
              <a:t> </a:t>
            </a:r>
            <a:r>
              <a:rPr/>
              <a:t>on</a:t>
            </a:r>
            <a:r>
              <a:rPr/>
              <a:t> </a:t>
            </a:r>
            <a:r>
              <a:rPr/>
              <a:t>outcomes</a:t>
            </a:r>
            <a:r>
              <a:rPr/>
              <a:t> </a:t>
            </a:r>
            <a:r>
              <a:rPr/>
              <a:t>like</a:t>
            </a:r>
            <a:r>
              <a:rPr/>
              <a:t> </a:t>
            </a:r>
            <a:r>
              <a:rPr/>
              <a:t>length</a:t>
            </a:r>
            <a:r>
              <a:rPr/>
              <a:t> </a:t>
            </a:r>
            <a:r>
              <a:rPr/>
              <a:t>of</a:t>
            </a:r>
            <a:r>
              <a:rPr/>
              <a:t> </a:t>
            </a:r>
            <a:r>
              <a:rPr/>
              <a:t>stay</a:t>
            </a:r>
            <a:r>
              <a:rPr/>
              <a:t> </a:t>
            </a:r>
            <a:r>
              <a:rPr/>
              <a:t>or</a:t>
            </a:r>
            <a:r>
              <a:rPr/>
              <a:t> </a:t>
            </a:r>
            <a:r>
              <a:rPr/>
              <a:t>mortality.</a:t>
            </a:r>
            <a:r>
              <a:rPr/>
              <a:t> </a:t>
            </a:r>
            <a:r>
              <a:rPr/>
              <a:t>So</a:t>
            </a:r>
            <a:r>
              <a:rPr/>
              <a:t> </a:t>
            </a:r>
            <a:r>
              <a:rPr/>
              <a:t>maybe</a:t>
            </a:r>
            <a:r>
              <a:rPr/>
              <a:t> </a:t>
            </a:r>
            <a:r>
              <a:rPr/>
              <a:t>the</a:t>
            </a:r>
            <a:r>
              <a:rPr/>
              <a:t> </a:t>
            </a:r>
            <a:r>
              <a:rPr/>
              <a:t>major</a:t>
            </a:r>
            <a:r>
              <a:rPr/>
              <a:t> </a:t>
            </a:r>
            <a:r>
              <a:rPr/>
              <a:t>strokes</a:t>
            </a:r>
            <a:r>
              <a:rPr/>
              <a:t> </a:t>
            </a:r>
            <a:r>
              <a:rPr/>
              <a:t>and</a:t>
            </a:r>
            <a:r>
              <a:rPr/>
              <a:t> </a:t>
            </a:r>
            <a:r>
              <a:rPr/>
              <a:t>transient</a:t>
            </a:r>
            <a:r>
              <a:rPr/>
              <a:t> </a:t>
            </a:r>
            <a:r>
              <a:rPr/>
              <a:t>neurological</a:t>
            </a:r>
            <a:r>
              <a:rPr/>
              <a:t> </a:t>
            </a:r>
            <a:r>
              <a:rPr/>
              <a:t>episodes</a:t>
            </a:r>
            <a:r>
              <a:rPr/>
              <a:t> </a:t>
            </a:r>
            <a:r>
              <a:rPr/>
              <a:t>represent</a:t>
            </a:r>
            <a:r>
              <a:rPr/>
              <a:t> </a:t>
            </a:r>
            <a:r>
              <a:rPr/>
              <a:t>a</a:t>
            </a:r>
            <a:r>
              <a:rPr/>
              <a:t> </a:t>
            </a:r>
            <a:r>
              <a:rPr/>
              <a:t>cohort</a:t>
            </a:r>
            <a:r>
              <a:rPr/>
              <a:t> </a:t>
            </a:r>
            <a:r>
              <a:rPr/>
              <a:t>and</a:t>
            </a:r>
            <a:r>
              <a:rPr/>
              <a:t> </a:t>
            </a:r>
            <a:r>
              <a:rPr/>
              <a:t>you</a:t>
            </a:r>
            <a:r>
              <a:rPr/>
              <a:t> </a:t>
            </a:r>
            <a:r>
              <a:rPr/>
              <a:t>want</a:t>
            </a:r>
            <a:r>
              <a:rPr/>
              <a:t> </a:t>
            </a:r>
            <a:r>
              <a:rPr/>
              <a:t>to</a:t>
            </a:r>
            <a:r>
              <a:rPr/>
              <a:t> </a:t>
            </a:r>
            <a:r>
              <a:rPr/>
              <a:t>see</a:t>
            </a:r>
            <a:r>
              <a:rPr/>
              <a:t> </a:t>
            </a:r>
            <a:r>
              <a:rPr/>
              <a:t>whether</a:t>
            </a:r>
            <a:r>
              <a:rPr/>
              <a:t> </a:t>
            </a:r>
            <a:r>
              <a:rPr/>
              <a:t>exposure</a:t>
            </a:r>
            <a:r>
              <a:rPr/>
              <a:t> </a:t>
            </a:r>
            <a:r>
              <a:rPr/>
              <a:t>to</a:t>
            </a:r>
            <a:r>
              <a:rPr/>
              <a:t> </a:t>
            </a:r>
            <a:r>
              <a:rPr/>
              <a:t>strokes</a:t>
            </a:r>
            <a:r>
              <a:rPr/>
              <a:t> </a:t>
            </a:r>
            <a:r>
              <a:rPr/>
              <a:t>influences</a:t>
            </a:r>
            <a:r>
              <a:rPr/>
              <a:t> </a:t>
            </a:r>
            <a:r>
              <a:rPr/>
              <a:t>certain</a:t>
            </a:r>
            <a:r>
              <a:rPr/>
              <a:t> </a:t>
            </a:r>
            <a:r>
              <a:rPr/>
              <a:t>outcome</a:t>
            </a:r>
            <a:r>
              <a:rPr/>
              <a:t> </a:t>
            </a:r>
            <a:r>
              <a:rPr/>
              <a:t>measures</a:t>
            </a:r>
            <a:r>
              <a:rPr/>
              <a:t> </a:t>
            </a:r>
            <a:r>
              <a:rPr/>
              <a:t>that</a:t>
            </a:r>
            <a:r>
              <a:rPr/>
              <a:t> </a:t>
            </a:r>
            <a:r>
              <a:rPr/>
              <a:t>are</a:t>
            </a:r>
            <a:r>
              <a:rPr/>
              <a:t> </a:t>
            </a:r>
            <a:r>
              <a:rPr/>
              <a:t>taken</a:t>
            </a:r>
            <a:r>
              <a:rPr/>
              <a:t> </a:t>
            </a:r>
            <a:r>
              <a:rPr/>
              <a:t>after</a:t>
            </a:r>
            <a:r>
              <a:rPr/>
              <a:t> </a:t>
            </a:r>
            <a:r>
              <a:rPr/>
              <a:t>the</a:t>
            </a:r>
            <a:r>
              <a:rPr/>
              <a:t> </a:t>
            </a:r>
            <a:r>
              <a:rPr/>
              <a:t>stroke.</a:t>
            </a:r>
            <a:r>
              <a:rPr/>
              <a:t> </a:t>
            </a:r>
            <a:r>
              <a:rPr/>
              <a:t>Death</a:t>
            </a:r>
            <a:r>
              <a:rPr/>
              <a:t> </a:t>
            </a:r>
            <a:r>
              <a:rPr/>
              <a:t>certainly</a:t>
            </a:r>
            <a:r>
              <a:rPr/>
              <a:t> </a:t>
            </a:r>
            <a:r>
              <a:rPr/>
              <a:t>occurs</a:t>
            </a:r>
            <a:r>
              <a:rPr/>
              <a:t> </a:t>
            </a:r>
            <a:r>
              <a:rPr/>
              <a:t>after</a:t>
            </a:r>
            <a:r>
              <a:rPr/>
              <a:t> </a:t>
            </a:r>
            <a:r>
              <a:rPr/>
              <a:t>the</a:t>
            </a:r>
            <a:r>
              <a:rPr/>
              <a:t> </a:t>
            </a:r>
            <a:r>
              <a:rPr/>
              <a:t>stroke</a:t>
            </a:r>
            <a:r>
              <a:rPr/>
              <a:t> </a:t>
            </a:r>
            <a:r>
              <a:rPr/>
              <a:t>and</a:t>
            </a:r>
            <a:r>
              <a:rPr/>
              <a:t> </a:t>
            </a:r>
            <a:r>
              <a:rPr/>
              <a:t>not</a:t>
            </a:r>
            <a:r>
              <a:rPr/>
              <a:t> </a:t>
            </a:r>
            <a:r>
              <a:rPr/>
              <a:t>before.</a:t>
            </a:r>
            <a:r>
              <a:rPr/>
              <a:t> </a:t>
            </a:r>
            <a:r>
              <a:rPr/>
              <a:t>So</a:t>
            </a:r>
            <a:r>
              <a:rPr/>
              <a:t> </a:t>
            </a:r>
            <a:r>
              <a:rPr/>
              <a:t>death</a:t>
            </a:r>
            <a:r>
              <a:rPr/>
              <a:t> </a:t>
            </a:r>
            <a:r>
              <a:rPr/>
              <a:t>is</a:t>
            </a:r>
            <a:r>
              <a:rPr/>
              <a:t> </a:t>
            </a:r>
            <a:r>
              <a:rPr/>
              <a:t>the</a:t>
            </a:r>
            <a:r>
              <a:rPr/>
              <a:t> </a:t>
            </a:r>
            <a:r>
              <a:rPr/>
              <a:t>outcome</a:t>
            </a:r>
            <a:r>
              <a:rPr/>
              <a:t> </a:t>
            </a:r>
            <a:r>
              <a:rPr/>
              <a:t>and</a:t>
            </a:r>
            <a:r>
              <a:rPr/>
              <a:t> </a:t>
            </a:r>
            <a:r>
              <a:rPr/>
              <a:t>stroke</a:t>
            </a:r>
            <a:r>
              <a:rPr/>
              <a:t> </a:t>
            </a:r>
            <a:r>
              <a:rPr/>
              <a:t>is</a:t>
            </a:r>
            <a:r>
              <a:rPr/>
              <a:t> </a:t>
            </a:r>
            <a:r>
              <a:rPr/>
              <a:t>the</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bit</a:t>
            </a:r>
            <a:r>
              <a:rPr/>
              <a:t> </a:t>
            </a:r>
            <a:r>
              <a:rPr/>
              <a:t>further</a:t>
            </a:r>
            <a:r>
              <a:rPr/>
              <a:t> </a:t>
            </a:r>
            <a:r>
              <a:rPr/>
              <a:t>down,</a:t>
            </a:r>
            <a:r>
              <a:rPr/>
              <a:t> </a:t>
            </a:r>
            <a:r>
              <a:rPr/>
              <a:t>you</a:t>
            </a:r>
            <a:r>
              <a:rPr/>
              <a:t> </a:t>
            </a:r>
            <a:r>
              <a:rPr/>
              <a:t>see</a:t>
            </a:r>
            <a:r>
              <a:rPr/>
              <a:t> </a:t>
            </a:r>
            <a:r>
              <a:rPr/>
              <a:t>a</a:t>
            </a:r>
            <a:r>
              <a:rPr/>
              <a:t> </a:t>
            </a:r>
            <a:r>
              <a:rPr/>
              <a:t>discussion</a:t>
            </a:r>
            <a:r>
              <a:rPr/>
              <a:t> </a:t>
            </a:r>
            <a:r>
              <a:rPr/>
              <a:t>of</a:t>
            </a:r>
            <a:r>
              <a:rPr/>
              <a:t> </a:t>
            </a:r>
            <a:r>
              <a:rPr/>
              <a:t>“</a:t>
            </a:r>
            <a:r>
              <a:rPr/>
              <a:t>bilateral</a:t>
            </a:r>
            <a:r>
              <a:rPr/>
              <a:t> </a:t>
            </a:r>
            <a:r>
              <a:rPr/>
              <a:t>internal</a:t>
            </a:r>
            <a:r>
              <a:rPr/>
              <a:t> </a:t>
            </a:r>
            <a:r>
              <a:rPr/>
              <a:t>carotid</a:t>
            </a:r>
            <a:r>
              <a:rPr/>
              <a:t> </a:t>
            </a:r>
            <a:r>
              <a:rPr/>
              <a:t>stenosis</a:t>
            </a:r>
            <a:r>
              <a:rPr/>
              <a:t> </a:t>
            </a:r>
            <a:r>
              <a:rPr/>
              <a:t>of</a:t>
            </a:r>
            <a:r>
              <a:rPr/>
              <a:t> </a:t>
            </a:r>
            <a:r>
              <a:rPr/>
              <a:t>any</a:t>
            </a:r>
            <a:r>
              <a:rPr/>
              <a:t> </a:t>
            </a:r>
            <a:r>
              <a:rPr/>
              <a:t>grade</a:t>
            </a:r>
            <a:r>
              <a:rPr/>
              <a:t>”</a:t>
            </a:r>
            <a:r>
              <a:rPr/>
              <a:t> </a:t>
            </a:r>
            <a:r>
              <a:rPr/>
              <a:t>and</a:t>
            </a:r>
            <a:r>
              <a:rPr/>
              <a:t> </a:t>
            </a:r>
            <a:r>
              <a:rPr/>
              <a:t>“</a:t>
            </a:r>
            <a:r>
              <a:rPr/>
              <a:t>re-do</a:t>
            </a:r>
            <a:r>
              <a:rPr/>
              <a:t> </a:t>
            </a:r>
            <a:r>
              <a:rPr/>
              <a:t>operations,</a:t>
            </a:r>
            <a:r>
              <a:rPr/>
              <a:t>”</a:t>
            </a:r>
            <a:r>
              <a:rPr/>
              <a:t> </a:t>
            </a:r>
            <a:r>
              <a:rPr/>
              <a:t>which</a:t>
            </a:r>
            <a:r>
              <a:rPr/>
              <a:t> </a:t>
            </a:r>
            <a:r>
              <a:rPr/>
              <a:t>sound</a:t>
            </a:r>
            <a:r>
              <a:rPr/>
              <a:t> </a:t>
            </a:r>
            <a:r>
              <a:rPr/>
              <a:t>like</a:t>
            </a:r>
            <a:r>
              <a:rPr/>
              <a:t> </a:t>
            </a:r>
            <a:r>
              <a:rPr/>
              <a:t>risk</a:t>
            </a:r>
            <a:r>
              <a:rPr/>
              <a:t> </a:t>
            </a:r>
            <a:r>
              <a:rPr/>
              <a:t>factors</a:t>
            </a:r>
            <a:r>
              <a:rPr/>
              <a:t> </a:t>
            </a:r>
            <a:r>
              <a:rPr/>
              <a:t>that</a:t>
            </a:r>
            <a:r>
              <a:rPr/>
              <a:t> </a:t>
            </a:r>
            <a:r>
              <a:rPr/>
              <a:t>occur</a:t>
            </a:r>
            <a:r>
              <a:rPr/>
              <a:t> </a:t>
            </a:r>
            <a:r>
              <a:rPr/>
              <a:t>before</a:t>
            </a:r>
            <a:r>
              <a:rPr/>
              <a:t> </a:t>
            </a:r>
            <a:r>
              <a:rPr/>
              <a:t>the</a:t>
            </a:r>
            <a:r>
              <a:rPr/>
              <a:t> </a:t>
            </a:r>
            <a:r>
              <a:rPr/>
              <a:t>stroke.</a:t>
            </a:r>
            <a:r>
              <a:rPr/>
              <a:t> </a:t>
            </a:r>
            <a:r>
              <a:rPr/>
              <a:t>So</a:t>
            </a:r>
            <a:r>
              <a:rPr/>
              <a:t> </a:t>
            </a:r>
            <a:r>
              <a:rPr/>
              <a:t>maybe</a:t>
            </a:r>
            <a:r>
              <a:rPr/>
              <a:t> </a:t>
            </a:r>
            <a:r>
              <a:rPr/>
              <a:t>it</a:t>
            </a:r>
            <a:r>
              <a:rPr/>
              <a:t> </a:t>
            </a:r>
            <a:r>
              <a:rPr/>
              <a:t>is</a:t>
            </a:r>
            <a:r>
              <a:rPr/>
              <a:t> </a:t>
            </a:r>
            <a:r>
              <a:rPr/>
              <a:t>a</a:t>
            </a:r>
            <a:r>
              <a:rPr/>
              <a:t> </a:t>
            </a:r>
            <a:r>
              <a:rPr/>
              <a:t>case-control</a:t>
            </a:r>
            <a:r>
              <a:rPr/>
              <a:t> </a:t>
            </a:r>
            <a:r>
              <a:rPr/>
              <a:t>design</a:t>
            </a:r>
            <a:r>
              <a:rPr/>
              <a:t> </a:t>
            </a:r>
            <a:r>
              <a:rPr/>
              <a:t>after</a:t>
            </a:r>
            <a:r>
              <a:rPr/>
              <a:t> </a:t>
            </a:r>
            <a:r>
              <a:rPr/>
              <a:t>all.</a:t>
            </a:r>
          </a:p>
          <a:p>
            <a:pPr lvl="0" marL="0" indent="0">
              <a:buNone/>
            </a:pPr>
          </a:p>
          <a:p>
            <a:pPr lvl="0" marL="0" indent="0">
              <a:buNone/>
            </a:pPr>
            <a:r>
              <a:rPr/>
              <a:t>I</a:t>
            </a:r>
            <a:r>
              <a:rPr/>
              <a:t> </a:t>
            </a:r>
            <a:r>
              <a:rPr/>
              <a:t>would</a:t>
            </a:r>
            <a:r>
              <a:rPr/>
              <a:t> </a:t>
            </a:r>
            <a:r>
              <a:rPr/>
              <a:t>characterize</a:t>
            </a:r>
            <a:r>
              <a:rPr/>
              <a:t> </a:t>
            </a:r>
            <a:r>
              <a:rPr/>
              <a:t>this</a:t>
            </a:r>
            <a:r>
              <a:rPr/>
              <a:t> </a:t>
            </a:r>
            <a:r>
              <a:rPr/>
              <a:t>as</a:t>
            </a:r>
            <a:r>
              <a:rPr/>
              <a:t> </a:t>
            </a:r>
            <a:r>
              <a:rPr/>
              <a:t>a</a:t>
            </a:r>
            <a:r>
              <a:rPr/>
              <a:t> </a:t>
            </a:r>
            <a:r>
              <a:rPr/>
              <a:t>cross-sectional</a:t>
            </a:r>
            <a:r>
              <a:rPr/>
              <a:t> </a:t>
            </a:r>
            <a:r>
              <a:rPr/>
              <a:t>study</a:t>
            </a:r>
            <a:r>
              <a:rPr/>
              <a:t> </a:t>
            </a:r>
            <a:r>
              <a:rPr/>
              <a:t>with</a:t>
            </a:r>
            <a:r>
              <a:rPr/>
              <a:t> </a:t>
            </a:r>
            <a:r>
              <a:rPr/>
              <a:t>a</a:t>
            </a:r>
            <a:r>
              <a:rPr/>
              <a:t> </a:t>
            </a:r>
            <a:r>
              <a:rPr/>
              <a:t>case-control</a:t>
            </a:r>
            <a:r>
              <a:rPr/>
              <a:t> </a:t>
            </a:r>
            <a:r>
              <a:rPr/>
              <a:t>study</a:t>
            </a:r>
            <a:r>
              <a:rPr/>
              <a:t> </a:t>
            </a:r>
            <a:r>
              <a:rPr/>
              <a:t>nested</a:t>
            </a:r>
            <a:r>
              <a:rPr/>
              <a:t> </a:t>
            </a:r>
            <a:r>
              <a:rPr/>
              <a:t>within.</a:t>
            </a:r>
            <a:r>
              <a:rPr/>
              <a:t> </a:t>
            </a:r>
            <a:r>
              <a:rPr/>
              <a:t>The</a:t>
            </a:r>
            <a:r>
              <a:rPr/>
              <a:t> </a:t>
            </a:r>
            <a:r>
              <a:rPr/>
              <a:t>cross-sectional</a:t>
            </a:r>
            <a:r>
              <a:rPr/>
              <a:t> </a:t>
            </a:r>
            <a:r>
              <a:rPr/>
              <a:t>sample</a:t>
            </a:r>
            <a:r>
              <a:rPr/>
              <a:t> </a:t>
            </a:r>
            <a:r>
              <a:rPr/>
              <a:t>(2121</a:t>
            </a:r>
            <a:r>
              <a:rPr/>
              <a:t> </a:t>
            </a:r>
            <a:r>
              <a:rPr/>
              <a:t>patients)</a:t>
            </a:r>
            <a:r>
              <a:rPr/>
              <a:t> </a:t>
            </a:r>
            <a:r>
              <a:rPr/>
              <a:t>provided</a:t>
            </a:r>
            <a:r>
              <a:rPr/>
              <a:t> </a:t>
            </a:r>
            <a:r>
              <a:rPr/>
              <a:t>clues</a:t>
            </a:r>
            <a:r>
              <a:rPr/>
              <a:t> </a:t>
            </a:r>
            <a:r>
              <a:rPr/>
              <a:t>as</a:t>
            </a:r>
            <a:r>
              <a:rPr/>
              <a:t> </a:t>
            </a:r>
            <a:r>
              <a:rPr/>
              <a:t>to</a:t>
            </a:r>
            <a:r>
              <a:rPr/>
              <a:t> </a:t>
            </a:r>
            <a:r>
              <a:rPr/>
              <a:t>whether</a:t>
            </a:r>
            <a:r>
              <a:rPr/>
              <a:t> </a:t>
            </a:r>
            <a:r>
              <a:rPr/>
              <a:t>the</a:t>
            </a:r>
            <a:r>
              <a:rPr/>
              <a:t> </a:t>
            </a:r>
            <a:r>
              <a:rPr/>
              <a:t>exposure</a:t>
            </a:r>
            <a:r>
              <a:rPr/>
              <a:t> </a:t>
            </a:r>
            <a:r>
              <a:rPr/>
              <a:t>group</a:t>
            </a:r>
            <a:r>
              <a:rPr/>
              <a:t> </a:t>
            </a:r>
            <a:r>
              <a:rPr/>
              <a:t>(strokes)</a:t>
            </a:r>
            <a:r>
              <a:rPr/>
              <a:t> </a:t>
            </a:r>
            <a:r>
              <a:rPr/>
              <a:t>had</a:t>
            </a:r>
            <a:r>
              <a:rPr/>
              <a:t> </a:t>
            </a:r>
            <a:r>
              <a:rPr/>
              <a:t>more</a:t>
            </a:r>
            <a:r>
              <a:rPr/>
              <a:t> </a:t>
            </a:r>
            <a:r>
              <a:rPr/>
              <a:t>bad</a:t>
            </a:r>
            <a:r>
              <a:rPr/>
              <a:t> </a:t>
            </a:r>
            <a:r>
              <a:rPr/>
              <a:t>outcomes</a:t>
            </a:r>
            <a:r>
              <a:rPr/>
              <a:t> </a:t>
            </a:r>
            <a:r>
              <a:rPr/>
              <a:t>than</a:t>
            </a:r>
            <a:r>
              <a:rPr/>
              <a:t> </a:t>
            </a:r>
            <a:r>
              <a:rPr/>
              <a:t>the</a:t>
            </a:r>
            <a:r>
              <a:rPr/>
              <a:t> </a:t>
            </a:r>
            <a:r>
              <a:rPr/>
              <a:t>unexposed</a:t>
            </a:r>
            <a:r>
              <a:rPr/>
              <a:t> </a:t>
            </a:r>
            <a:r>
              <a:rPr/>
              <a:t>group.</a:t>
            </a:r>
            <a:r>
              <a:rPr/>
              <a:t> </a:t>
            </a:r>
            <a:r>
              <a:rPr/>
              <a:t>Bad</a:t>
            </a:r>
            <a:r>
              <a:rPr/>
              <a:t> </a:t>
            </a:r>
            <a:r>
              <a:rPr/>
              <a:t>outcomes</a:t>
            </a:r>
            <a:r>
              <a:rPr/>
              <a:t> </a:t>
            </a:r>
            <a:r>
              <a:rPr/>
              <a:t>meaning</a:t>
            </a:r>
            <a:r>
              <a:rPr/>
              <a:t> </a:t>
            </a:r>
            <a:r>
              <a:rPr/>
              <a:t>longer</a:t>
            </a:r>
            <a:r>
              <a:rPr/>
              <a:t> </a:t>
            </a:r>
            <a:r>
              <a:rPr/>
              <a:t>lengths</a:t>
            </a:r>
            <a:r>
              <a:rPr/>
              <a:t> </a:t>
            </a:r>
            <a:r>
              <a:rPr/>
              <a:t>of</a:t>
            </a:r>
            <a:r>
              <a:rPr/>
              <a:t> </a:t>
            </a:r>
            <a:r>
              <a:rPr/>
              <a:t>stay</a:t>
            </a:r>
            <a:r>
              <a:rPr/>
              <a:t> </a:t>
            </a:r>
            <a:r>
              <a:rPr/>
              <a:t>and</a:t>
            </a:r>
            <a:r>
              <a:rPr/>
              <a:t> </a:t>
            </a:r>
            <a:r>
              <a:rPr/>
              <a:t>higher</a:t>
            </a:r>
            <a:r>
              <a:rPr/>
              <a:t> </a:t>
            </a:r>
            <a:r>
              <a:rPr/>
              <a:t>mortality.</a:t>
            </a:r>
            <a:r>
              <a:rPr/>
              <a:t> </a:t>
            </a:r>
            <a:r>
              <a:rPr/>
              <a:t>The</a:t>
            </a:r>
            <a:r>
              <a:rPr/>
              <a:t> </a:t>
            </a:r>
            <a:r>
              <a:rPr/>
              <a:t>case-control</a:t>
            </a:r>
            <a:r>
              <a:rPr/>
              <a:t> </a:t>
            </a:r>
            <a:r>
              <a:rPr/>
              <a:t>study</a:t>
            </a:r>
            <a:r>
              <a:rPr/>
              <a:t> </a:t>
            </a:r>
            <a:r>
              <a:rPr/>
              <a:t>nested</a:t>
            </a:r>
            <a:r>
              <a:rPr/>
              <a:t> </a:t>
            </a:r>
            <a:r>
              <a:rPr/>
              <a:t>within</a:t>
            </a:r>
            <a:r>
              <a:rPr/>
              <a:t> </a:t>
            </a:r>
            <a:r>
              <a:rPr/>
              <a:t>the</a:t>
            </a:r>
            <a:r>
              <a:rPr/>
              <a:t> </a:t>
            </a:r>
            <a:r>
              <a:rPr/>
              <a:t>cross-sectional</a:t>
            </a:r>
            <a:r>
              <a:rPr/>
              <a:t> </a:t>
            </a:r>
            <a:r>
              <a:rPr/>
              <a:t>sample</a:t>
            </a:r>
            <a:r>
              <a:rPr/>
              <a:t> </a:t>
            </a:r>
            <a:r>
              <a:rPr/>
              <a:t>helped</a:t>
            </a:r>
            <a:r>
              <a:rPr/>
              <a:t> </a:t>
            </a:r>
            <a:r>
              <a:rPr/>
              <a:t>identify</a:t>
            </a:r>
            <a:r>
              <a:rPr/>
              <a:t> </a:t>
            </a:r>
            <a:r>
              <a:rPr/>
              <a:t>whether</a:t>
            </a:r>
            <a:r>
              <a:rPr/>
              <a:t> </a:t>
            </a:r>
            <a:r>
              <a:rPr/>
              <a:t>risk</a:t>
            </a:r>
            <a:r>
              <a:rPr/>
              <a:t> </a:t>
            </a:r>
            <a:r>
              <a:rPr/>
              <a:t>factors</a:t>
            </a:r>
            <a:r>
              <a:rPr/>
              <a:t> </a:t>
            </a:r>
            <a:r>
              <a:rPr/>
              <a:t>like</a:t>
            </a:r>
            <a:r>
              <a:rPr/>
              <a:t> </a:t>
            </a:r>
            <a:r>
              <a:rPr/>
              <a:t>stenosis</a:t>
            </a:r>
            <a:r>
              <a:rPr/>
              <a:t> </a:t>
            </a:r>
            <a:r>
              <a:rPr/>
              <a:t>and</a:t>
            </a:r>
            <a:r>
              <a:rPr/>
              <a:t> </a:t>
            </a:r>
            <a:r>
              <a:rPr/>
              <a:t>re-do</a:t>
            </a:r>
            <a:r>
              <a:rPr/>
              <a:t> </a:t>
            </a:r>
            <a:r>
              <a:rPr/>
              <a:t>operations</a:t>
            </a:r>
            <a:r>
              <a:rPr/>
              <a:t> </a:t>
            </a:r>
            <a:r>
              <a:rPr/>
              <a:t>increased</a:t>
            </a:r>
            <a:r>
              <a:rPr/>
              <a:t> </a:t>
            </a:r>
            <a:r>
              <a:rPr/>
              <a:t>the</a:t>
            </a:r>
            <a:r>
              <a:rPr/>
              <a:t> </a:t>
            </a:r>
            <a:r>
              <a:rPr/>
              <a:t>risk</a:t>
            </a:r>
            <a:r>
              <a:rPr/>
              <a:t> </a:t>
            </a:r>
            <a:r>
              <a:rPr/>
              <a:t>of</a:t>
            </a:r>
            <a:r>
              <a:rPr/>
              <a:t> </a:t>
            </a:r>
            <a:r>
              <a:rPr/>
              <a:t>a</a:t>
            </a:r>
            <a:r>
              <a:rPr/>
              <a:t> </a:t>
            </a:r>
            <a:r>
              <a:rPr/>
              <a:t>bad</a:t>
            </a:r>
            <a:r>
              <a:rPr/>
              <a:t> </a:t>
            </a:r>
            <a:r>
              <a:rPr/>
              <a:t>outcome</a:t>
            </a:r>
            <a:r>
              <a:rPr/>
              <a:t> </a:t>
            </a:r>
            <a:r>
              <a:rPr/>
              <a:t>where</a:t>
            </a:r>
            <a:r>
              <a:rPr/>
              <a:t> </a:t>
            </a:r>
            <a:r>
              <a:rPr/>
              <a:t>here</a:t>
            </a:r>
            <a:r>
              <a:rPr/>
              <a:t> </a:t>
            </a:r>
            <a:r>
              <a:rPr/>
              <a:t>the</a:t>
            </a:r>
            <a:r>
              <a:rPr/>
              <a:t> </a:t>
            </a:r>
            <a:r>
              <a:rPr/>
              <a:t>bad</a:t>
            </a:r>
            <a:r>
              <a:rPr/>
              <a:t> </a:t>
            </a:r>
            <a:r>
              <a:rPr/>
              <a:t>outcome</a:t>
            </a:r>
            <a:r>
              <a:rPr/>
              <a:t> </a:t>
            </a:r>
            <a:r>
              <a:rPr/>
              <a:t>was</a:t>
            </a:r>
            <a:r>
              <a:rPr/>
              <a:t> </a:t>
            </a:r>
            <a:r>
              <a:rPr/>
              <a:t>major</a:t>
            </a:r>
            <a:r>
              <a:rPr/>
              <a:t> </a:t>
            </a:r>
            <a:r>
              <a:rPr/>
              <a:t>stroke</a:t>
            </a:r>
            <a:r>
              <a:rPr/>
              <a:t> </a:t>
            </a:r>
            <a:r>
              <a:rPr/>
              <a:t>or</a:t>
            </a:r>
            <a:r>
              <a:rPr/>
              <a:t> </a:t>
            </a:r>
            <a:r>
              <a:rPr/>
              <a:t>transient</a:t>
            </a:r>
            <a:r>
              <a:rPr/>
              <a:t> </a:t>
            </a:r>
            <a:r>
              <a:rPr/>
              <a:t>neurological</a:t>
            </a:r>
            <a:r>
              <a:rPr/>
              <a:t> </a:t>
            </a:r>
            <a:r>
              <a:rPr/>
              <a:t>episodes.</a:t>
            </a:r>
          </a:p>
          <a:p>
            <a:pPr lvl="0" marL="0" indent="0">
              <a:buNone/>
            </a:pPr>
          </a:p>
          <a:p>
            <a:pPr lvl="0" marL="0" indent="0">
              <a:buNone/>
            </a:pPr>
            <a:r>
              <a:rPr/>
              <a:t>So</a:t>
            </a:r>
            <a:r>
              <a:rPr/>
              <a:t> </a:t>
            </a:r>
            <a:r>
              <a:rPr/>
              <a:t>how</a:t>
            </a:r>
            <a:r>
              <a:rPr/>
              <a:t> </a:t>
            </a:r>
            <a:r>
              <a:rPr/>
              <a:t>can</a:t>
            </a:r>
            <a:r>
              <a:rPr/>
              <a:t> </a:t>
            </a:r>
            <a:r>
              <a:rPr/>
              <a:t>the</a:t>
            </a:r>
            <a:r>
              <a:rPr/>
              <a:t> </a:t>
            </a:r>
            <a:r>
              <a:rPr/>
              <a:t>stroke</a:t>
            </a:r>
            <a:r>
              <a:rPr/>
              <a:t> </a:t>
            </a:r>
            <a:r>
              <a:rPr/>
              <a:t>group</a:t>
            </a:r>
            <a:r>
              <a:rPr/>
              <a:t> </a:t>
            </a:r>
            <a:r>
              <a:rPr/>
              <a:t>be</a:t>
            </a:r>
            <a:r>
              <a:rPr/>
              <a:t> </a:t>
            </a:r>
            <a:r>
              <a:rPr/>
              <a:t>both</a:t>
            </a:r>
            <a:r>
              <a:rPr/>
              <a:t> </a:t>
            </a:r>
            <a:r>
              <a:rPr/>
              <a:t>a</a:t>
            </a:r>
            <a:r>
              <a:rPr/>
              <a:t> </a:t>
            </a:r>
            <a:r>
              <a:rPr/>
              <a:t>cohort</a:t>
            </a:r>
            <a:r>
              <a:rPr/>
              <a:t> </a:t>
            </a:r>
            <a:r>
              <a:rPr/>
              <a:t>group</a:t>
            </a:r>
            <a:r>
              <a:rPr/>
              <a:t> </a:t>
            </a:r>
            <a:r>
              <a:rPr/>
              <a:t>and</a:t>
            </a:r>
            <a:r>
              <a:rPr/>
              <a:t> </a:t>
            </a:r>
            <a:r>
              <a:rPr/>
              <a:t>a</a:t>
            </a:r>
            <a:r>
              <a:rPr/>
              <a:t> </a:t>
            </a:r>
            <a:r>
              <a:rPr/>
              <a:t>case</a:t>
            </a:r>
            <a:r>
              <a:rPr/>
              <a:t> </a:t>
            </a:r>
            <a:r>
              <a:rPr/>
              <a:t>group?</a:t>
            </a:r>
            <a:r>
              <a:rPr/>
              <a:t> </a:t>
            </a:r>
            <a:r>
              <a:rPr/>
              <a:t>It’s</a:t>
            </a:r>
            <a:r>
              <a:rPr/>
              <a:t> </a:t>
            </a:r>
            <a:r>
              <a:rPr/>
              <a:t>all</a:t>
            </a:r>
            <a:r>
              <a:rPr/>
              <a:t> </a:t>
            </a:r>
            <a:r>
              <a:rPr/>
              <a:t>in</a:t>
            </a:r>
            <a:r>
              <a:rPr/>
              <a:t> </a:t>
            </a:r>
            <a:r>
              <a:rPr/>
              <a:t>the</a:t>
            </a:r>
            <a:r>
              <a:rPr/>
              <a:t> </a:t>
            </a:r>
            <a:r>
              <a:rPr/>
              <a:t>timing.</a:t>
            </a:r>
            <a:r>
              <a:rPr/>
              <a:t> </a:t>
            </a:r>
            <a:r>
              <a:rPr/>
              <a:t>The</a:t>
            </a:r>
            <a:r>
              <a:rPr/>
              <a:t> </a:t>
            </a:r>
            <a:r>
              <a:rPr/>
              <a:t>example</a:t>
            </a:r>
            <a:r>
              <a:rPr/>
              <a:t> </a:t>
            </a:r>
            <a:r>
              <a:rPr/>
              <a:t>I</a:t>
            </a:r>
            <a:r>
              <a:rPr/>
              <a:t> </a:t>
            </a:r>
            <a:r>
              <a:rPr/>
              <a:t>always</a:t>
            </a:r>
            <a:r>
              <a:rPr/>
              <a:t> </a:t>
            </a:r>
            <a:r>
              <a:rPr/>
              <a:t>cite</a:t>
            </a:r>
            <a:r>
              <a:rPr/>
              <a:t> </a:t>
            </a:r>
            <a:r>
              <a:rPr/>
              <a:t>in</a:t>
            </a:r>
            <a:r>
              <a:rPr/>
              <a:t> </a:t>
            </a:r>
            <a:r>
              <a:rPr/>
              <a:t>this</a:t>
            </a:r>
            <a:r>
              <a:rPr/>
              <a:t> </a:t>
            </a:r>
            <a:r>
              <a:rPr/>
              <a:t>context</a:t>
            </a:r>
            <a:r>
              <a:rPr/>
              <a:t> </a:t>
            </a:r>
            <a:r>
              <a:rPr/>
              <a:t>is</a:t>
            </a:r>
            <a:r>
              <a:rPr/>
              <a:t> </a:t>
            </a:r>
            <a:r>
              <a:rPr/>
              <a:t>low</a:t>
            </a:r>
            <a:r>
              <a:rPr/>
              <a:t> </a:t>
            </a:r>
            <a:r>
              <a:rPr/>
              <a:t>birth</a:t>
            </a:r>
            <a:r>
              <a:rPr/>
              <a:t> </a:t>
            </a:r>
            <a:r>
              <a:rPr/>
              <a:t>weight.</a:t>
            </a:r>
            <a:r>
              <a:rPr/>
              <a:t> </a:t>
            </a:r>
            <a:r>
              <a:rPr/>
              <a:t>For</a:t>
            </a:r>
            <a:r>
              <a:rPr/>
              <a:t> </a:t>
            </a:r>
            <a:r>
              <a:rPr/>
              <a:t>an</a:t>
            </a:r>
            <a:r>
              <a:rPr/>
              <a:t> </a:t>
            </a:r>
            <a:r>
              <a:rPr/>
              <a:t>obstetrician,</a:t>
            </a:r>
            <a:r>
              <a:rPr/>
              <a:t> </a:t>
            </a:r>
            <a:r>
              <a:rPr/>
              <a:t>low</a:t>
            </a:r>
            <a:r>
              <a:rPr/>
              <a:t> </a:t>
            </a:r>
            <a:r>
              <a:rPr/>
              <a:t>birth</a:t>
            </a:r>
            <a:r>
              <a:rPr/>
              <a:t> </a:t>
            </a:r>
            <a:r>
              <a:rPr/>
              <a:t>weight</a:t>
            </a:r>
            <a:r>
              <a:rPr/>
              <a:t> </a:t>
            </a:r>
            <a:r>
              <a:rPr/>
              <a:t>is</a:t>
            </a:r>
            <a:r>
              <a:rPr/>
              <a:t> </a:t>
            </a:r>
            <a:r>
              <a:rPr/>
              <a:t>an</a:t>
            </a:r>
            <a:r>
              <a:rPr/>
              <a:t> </a:t>
            </a:r>
            <a:r>
              <a:rPr/>
              <a:t>outcome,</a:t>
            </a:r>
            <a:r>
              <a:rPr/>
              <a:t> </a:t>
            </a:r>
            <a:r>
              <a:rPr/>
              <a:t>because</a:t>
            </a:r>
            <a:r>
              <a:rPr/>
              <a:t> </a:t>
            </a:r>
            <a:r>
              <a:rPr/>
              <a:t>they</a:t>
            </a:r>
            <a:r>
              <a:rPr/>
              <a:t> </a:t>
            </a:r>
            <a:r>
              <a:rPr/>
              <a:t>see</a:t>
            </a:r>
            <a:r>
              <a:rPr/>
              <a:t> </a:t>
            </a:r>
            <a:r>
              <a:rPr/>
              <a:t>low</a:t>
            </a:r>
            <a:r>
              <a:rPr/>
              <a:t> </a:t>
            </a:r>
            <a:r>
              <a:rPr/>
              <a:t>birth</a:t>
            </a:r>
            <a:r>
              <a:rPr/>
              <a:t> </a:t>
            </a:r>
            <a:r>
              <a:rPr/>
              <a:t>weight</a:t>
            </a:r>
            <a:r>
              <a:rPr/>
              <a:t> </a:t>
            </a:r>
            <a:r>
              <a:rPr/>
              <a:t>as</a:t>
            </a:r>
            <a:r>
              <a:rPr/>
              <a:t> </a:t>
            </a:r>
            <a:r>
              <a:rPr/>
              <a:t>being</a:t>
            </a:r>
            <a:r>
              <a:rPr/>
              <a:t> </a:t>
            </a:r>
            <a:r>
              <a:rPr/>
              <a:t>at</a:t>
            </a:r>
            <a:r>
              <a:rPr/>
              <a:t> </a:t>
            </a:r>
            <a:r>
              <a:rPr/>
              <a:t>the</a:t>
            </a:r>
            <a:r>
              <a:rPr/>
              <a:t> </a:t>
            </a:r>
            <a:r>
              <a:rPr/>
              <a:t>end</a:t>
            </a:r>
            <a:r>
              <a:rPr/>
              <a:t> </a:t>
            </a:r>
            <a:r>
              <a:rPr/>
              <a:t>of</a:t>
            </a:r>
            <a:r>
              <a:rPr/>
              <a:t> </a:t>
            </a:r>
            <a:r>
              <a:rPr/>
              <a:t>the</a:t>
            </a:r>
            <a:r>
              <a:rPr/>
              <a:t> </a:t>
            </a:r>
            <a:r>
              <a:rPr/>
              <a:t>process.</a:t>
            </a:r>
            <a:r>
              <a:rPr/>
              <a:t> </a:t>
            </a:r>
            <a:r>
              <a:rPr/>
              <a:t>For</a:t>
            </a:r>
            <a:r>
              <a:rPr/>
              <a:t> </a:t>
            </a:r>
            <a:r>
              <a:rPr/>
              <a:t>a</a:t>
            </a:r>
            <a:r>
              <a:rPr/>
              <a:t> </a:t>
            </a:r>
            <a:r>
              <a:rPr/>
              <a:t>neonatologist,</a:t>
            </a:r>
            <a:r>
              <a:rPr/>
              <a:t> </a:t>
            </a:r>
            <a:r>
              <a:rPr/>
              <a:t>low</a:t>
            </a:r>
            <a:r>
              <a:rPr/>
              <a:t> </a:t>
            </a:r>
            <a:r>
              <a:rPr/>
              <a:t>birth</a:t>
            </a:r>
            <a:r>
              <a:rPr/>
              <a:t> </a:t>
            </a:r>
            <a:r>
              <a:rPr/>
              <a:t>weight</a:t>
            </a:r>
            <a:r>
              <a:rPr/>
              <a:t> </a:t>
            </a:r>
            <a:r>
              <a:rPr/>
              <a:t>is</a:t>
            </a:r>
            <a:r>
              <a:rPr/>
              <a:t> </a:t>
            </a:r>
            <a:r>
              <a:rPr/>
              <a:t>an</a:t>
            </a:r>
            <a:r>
              <a:rPr/>
              <a:t> </a:t>
            </a:r>
            <a:r>
              <a:rPr/>
              <a:t>exposure</a:t>
            </a:r>
            <a:r>
              <a:rPr/>
              <a:t> </a:t>
            </a:r>
            <a:r>
              <a:rPr/>
              <a:t>because</a:t>
            </a:r>
            <a:r>
              <a:rPr/>
              <a:t> </a:t>
            </a:r>
            <a:r>
              <a:rPr/>
              <a:t>they</a:t>
            </a:r>
            <a:r>
              <a:rPr/>
              <a:t> </a:t>
            </a:r>
            <a:r>
              <a:rPr/>
              <a:t>see</a:t>
            </a:r>
            <a:r>
              <a:rPr/>
              <a:t> </a:t>
            </a:r>
            <a:r>
              <a:rPr/>
              <a:t>low</a:t>
            </a:r>
            <a:r>
              <a:rPr/>
              <a:t> </a:t>
            </a:r>
            <a:r>
              <a:rPr/>
              <a:t>birth</a:t>
            </a:r>
            <a:r>
              <a:rPr/>
              <a:t> </a:t>
            </a:r>
            <a:r>
              <a:rPr/>
              <a:t>weight</a:t>
            </a:r>
            <a:r>
              <a:rPr/>
              <a:t> </a:t>
            </a:r>
            <a:r>
              <a:rPr/>
              <a:t>at</a:t>
            </a:r>
            <a:r>
              <a:rPr/>
              <a:t> </a:t>
            </a:r>
            <a:r>
              <a:rPr/>
              <a:t>the</a:t>
            </a:r>
            <a:r>
              <a:rPr/>
              <a:t> </a:t>
            </a:r>
            <a:r>
              <a:rPr/>
              <a:t>beginning</a:t>
            </a:r>
            <a:r>
              <a:rPr/>
              <a:t> </a:t>
            </a:r>
            <a:r>
              <a:rPr/>
              <a:t>of</a:t>
            </a:r>
            <a:r>
              <a:rPr/>
              <a:t> </a:t>
            </a:r>
            <a:r>
              <a:rPr/>
              <a:t>the</a:t>
            </a:r>
            <a:r>
              <a:rPr/>
              <a:t> </a:t>
            </a:r>
            <a:r>
              <a:rPr/>
              <a:t>process.</a:t>
            </a:r>
          </a:p>
          <a:p>
            <a:pPr lvl="0" marL="0" indent="0">
              <a:buNone/>
            </a:pPr>
          </a:p>
          <a:p>
            <a:pPr lvl="0" marL="0" indent="0">
              <a:buNone/>
            </a:pPr>
            <a:r>
              <a:rPr/>
              <a:t>The</a:t>
            </a:r>
            <a:r>
              <a:rPr/>
              <a:t> </a:t>
            </a:r>
            <a:r>
              <a:rPr/>
              <a:t>point</a:t>
            </a:r>
            <a:r>
              <a:rPr/>
              <a:t> </a:t>
            </a:r>
            <a:r>
              <a:rPr/>
              <a:t>of</a:t>
            </a:r>
            <a:r>
              <a:rPr/>
              <a:t> </a:t>
            </a:r>
            <a:r>
              <a:rPr/>
              <a:t>this</a:t>
            </a:r>
            <a:r>
              <a:rPr/>
              <a:t> </a:t>
            </a:r>
            <a:r>
              <a:rPr/>
              <a:t>example</a:t>
            </a:r>
            <a:r>
              <a:rPr/>
              <a:t> </a:t>
            </a:r>
            <a:r>
              <a:rPr/>
              <a:t>is</a:t>
            </a:r>
            <a:r>
              <a:rPr/>
              <a:t> </a:t>
            </a:r>
            <a:r>
              <a:rPr/>
              <a:t>that</a:t>
            </a:r>
            <a:r>
              <a:rPr/>
              <a:t> </a:t>
            </a:r>
            <a:r>
              <a:rPr/>
              <a:t>classifying</a:t>
            </a:r>
            <a:r>
              <a:rPr/>
              <a:t> </a:t>
            </a:r>
            <a:r>
              <a:rPr/>
              <a:t>a</a:t>
            </a:r>
            <a:r>
              <a:rPr/>
              <a:t> </a:t>
            </a:r>
            <a:r>
              <a:rPr/>
              <a:t>study</a:t>
            </a:r>
            <a:r>
              <a:rPr/>
              <a:t> </a:t>
            </a:r>
            <a:r>
              <a:rPr/>
              <a:t>into</a:t>
            </a:r>
            <a:r>
              <a:rPr/>
              <a:t> </a:t>
            </a:r>
            <a:r>
              <a:rPr/>
              <a:t>one</a:t>
            </a:r>
            <a:r>
              <a:rPr/>
              <a:t> </a:t>
            </a:r>
            <a:r>
              <a:rPr/>
              <a:t>of</a:t>
            </a:r>
            <a:r>
              <a:rPr/>
              <a:t> </a:t>
            </a:r>
            <a:r>
              <a:rPr/>
              <a:t>the</a:t>
            </a:r>
            <a:r>
              <a:rPr/>
              <a:t> </a:t>
            </a:r>
            <a:r>
              <a:rPr/>
              <a:t>four</a:t>
            </a:r>
            <a:r>
              <a:rPr/>
              <a:t> </a:t>
            </a:r>
            <a:r>
              <a:rPr/>
              <a:t>categories</a:t>
            </a:r>
            <a:r>
              <a:rPr/>
              <a:t> </a:t>
            </a:r>
            <a:r>
              <a:rPr/>
              <a:t>(cohort,</a:t>
            </a:r>
            <a:r>
              <a:rPr/>
              <a:t> </a:t>
            </a:r>
            <a:r>
              <a:rPr/>
              <a:t>cross-sectional,</a:t>
            </a:r>
            <a:r>
              <a:rPr/>
              <a:t> </a:t>
            </a:r>
            <a:r>
              <a:rPr/>
              <a:t>case-control,</a:t>
            </a:r>
            <a:r>
              <a:rPr/>
              <a:t> </a:t>
            </a:r>
            <a:r>
              <a:rPr/>
              <a:t>or</a:t>
            </a:r>
            <a:r>
              <a:rPr/>
              <a:t> </a:t>
            </a:r>
            <a:r>
              <a:rPr/>
              <a:t>historical</a:t>
            </a:r>
            <a:r>
              <a:rPr/>
              <a:t> </a:t>
            </a:r>
            <a:r>
              <a:rPr/>
              <a:t>control)</a:t>
            </a:r>
            <a:r>
              <a:rPr/>
              <a:t> </a:t>
            </a:r>
            <a:r>
              <a:rPr/>
              <a:t>is</a:t>
            </a:r>
            <a:r>
              <a:rPr/>
              <a:t> </a:t>
            </a:r>
            <a:r>
              <a:rPr/>
              <a:t>a</a:t>
            </a:r>
            <a:r>
              <a:rPr/>
              <a:t> </a:t>
            </a:r>
            <a:r>
              <a:rPr/>
              <a:t>tricky</a:t>
            </a:r>
            <a:r>
              <a:rPr/>
              <a:t> </a:t>
            </a:r>
            <a:r>
              <a:rPr/>
              <a:t>process.</a:t>
            </a:r>
            <a:r>
              <a:rPr/>
              <a:t> </a:t>
            </a:r>
            <a:r>
              <a:rPr/>
              <a:t>The</a:t>
            </a:r>
            <a:r>
              <a:rPr/>
              <a:t> </a:t>
            </a:r>
            <a:r>
              <a:rPr/>
              <a:t>experts</a:t>
            </a:r>
            <a:r>
              <a:rPr/>
              <a:t> </a:t>
            </a:r>
            <a:r>
              <a:rPr/>
              <a:t>who</a:t>
            </a:r>
            <a:r>
              <a:rPr/>
              <a:t> </a:t>
            </a:r>
            <a:r>
              <a:rPr/>
              <a:t>publish</a:t>
            </a:r>
            <a:r>
              <a:rPr/>
              <a:t> </a:t>
            </a:r>
            <a:r>
              <a:rPr/>
              <a:t>these</a:t>
            </a:r>
            <a:r>
              <a:rPr/>
              <a:t> </a:t>
            </a:r>
            <a:r>
              <a:rPr/>
              <a:t>papers</a:t>
            </a:r>
            <a:r>
              <a:rPr/>
              <a:t> </a:t>
            </a:r>
            <a:r>
              <a:rPr/>
              <a:t>often</a:t>
            </a:r>
            <a:r>
              <a:rPr/>
              <a:t> </a:t>
            </a:r>
            <a:r>
              <a:rPr/>
              <a:t>get</a:t>
            </a:r>
            <a:r>
              <a:rPr/>
              <a:t> </a:t>
            </a:r>
            <a:r>
              <a:rPr/>
              <a:t>these</a:t>
            </a:r>
            <a:r>
              <a:rPr/>
              <a:t> </a:t>
            </a:r>
            <a:r>
              <a:rPr/>
              <a:t>terms</a:t>
            </a:r>
            <a:r>
              <a:rPr/>
              <a:t> </a:t>
            </a:r>
            <a:r>
              <a:rPr/>
              <a:t>wrong</a:t>
            </a:r>
            <a:r>
              <a:rPr/>
              <a:t> </a:t>
            </a:r>
            <a:r>
              <a:rPr/>
              <a:t>themselves,</a:t>
            </a:r>
            <a:r>
              <a:rPr/>
              <a:t> </a:t>
            </a:r>
            <a:r>
              <a:rPr/>
              <a:t>so</a:t>
            </a:r>
            <a:r>
              <a:rPr/>
              <a:t> </a:t>
            </a:r>
            <a:r>
              <a:rPr/>
              <a:t>don’t</a:t>
            </a:r>
            <a:r>
              <a:rPr/>
              <a:t> </a:t>
            </a:r>
            <a:r>
              <a:rPr/>
              <a:t>worry</a:t>
            </a:r>
            <a:r>
              <a:rPr/>
              <a:t> </a:t>
            </a:r>
            <a:r>
              <a:rPr/>
              <a:t>too</a:t>
            </a:r>
            <a:r>
              <a:rPr/>
              <a:t> </a:t>
            </a:r>
            <a:r>
              <a:rPr/>
              <a:t>much</a:t>
            </a:r>
            <a:r>
              <a:rPr/>
              <a:t> </a:t>
            </a:r>
            <a:r>
              <a:rPr/>
              <a:t>if</a:t>
            </a:r>
            <a:r>
              <a:rPr/>
              <a:t> </a:t>
            </a:r>
            <a:r>
              <a:rPr/>
              <a:t>you</a:t>
            </a:r>
            <a:r>
              <a:rPr/>
              <a:t> </a:t>
            </a:r>
            <a:r>
              <a:rPr/>
              <a:t>can’t</a:t>
            </a:r>
            <a:r>
              <a:rPr/>
              <a:t> </a:t>
            </a:r>
            <a:r>
              <a:rPr/>
              <a:t>figure</a:t>
            </a:r>
            <a:r>
              <a:rPr/>
              <a:t> </a:t>
            </a:r>
            <a:r>
              <a:rPr/>
              <a:t>things</a:t>
            </a:r>
            <a:r>
              <a:rPr/>
              <a:t> </a:t>
            </a:r>
            <a:r>
              <a:rPr/>
              <a:t>out.</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book</a:t>
            </a:r>
            <a:r>
              <a:rPr/>
              <a:t> </a:t>
            </a:r>
            <a:r>
              <a:rPr/>
              <a:t>states</a:t>
            </a:r>
            <a:r>
              <a:rPr/>
              <a:t> </a:t>
            </a:r>
            <a:r>
              <a:rPr/>
              <a:t>very</a:t>
            </a:r>
            <a:r>
              <a:rPr/>
              <a:t> </a:t>
            </a:r>
            <a:r>
              <a:rPr/>
              <a:t>strongly</a:t>
            </a:r>
            <a:r>
              <a:rPr/>
              <a:t> </a:t>
            </a:r>
            <a:r>
              <a:rPr/>
              <a:t>that</a:t>
            </a:r>
            <a:r>
              <a:rPr/>
              <a:t> </a:t>
            </a:r>
            <a:r>
              <a:rPr/>
              <a:t>only</a:t>
            </a:r>
            <a:r>
              <a:rPr/>
              <a:t> </a:t>
            </a:r>
            <a:r>
              <a:rPr/>
              <a:t>randomized</a:t>
            </a:r>
            <a:r>
              <a:rPr/>
              <a:t> </a:t>
            </a:r>
            <a:r>
              <a:rPr/>
              <a:t>trials</a:t>
            </a:r>
            <a:r>
              <a:rPr/>
              <a:t> </a:t>
            </a:r>
            <a:r>
              <a:rPr/>
              <a:t>can</a:t>
            </a:r>
            <a:r>
              <a:rPr/>
              <a:t> </a:t>
            </a:r>
            <a:r>
              <a:rPr/>
              <a:t>establish</a:t>
            </a:r>
            <a:r>
              <a:rPr/>
              <a:t> </a:t>
            </a:r>
            <a:r>
              <a:rPr/>
              <a:t>a</a:t>
            </a:r>
            <a:r>
              <a:rPr/>
              <a:t> </a:t>
            </a:r>
            <a:r>
              <a:rPr/>
              <a:t>cause</a:t>
            </a:r>
            <a:r>
              <a:rPr/>
              <a:t> </a:t>
            </a:r>
            <a:r>
              <a:rPr/>
              <a:t>and</a:t>
            </a:r>
            <a:r>
              <a:rPr/>
              <a:t> </a:t>
            </a:r>
            <a:r>
              <a:rPr/>
              <a:t>effect</a:t>
            </a:r>
            <a:r>
              <a:rPr/>
              <a:t> </a:t>
            </a:r>
            <a:r>
              <a:rPr/>
              <a:t>relationship.</a:t>
            </a:r>
            <a:r>
              <a:rPr/>
              <a:t> </a:t>
            </a:r>
            <a:r>
              <a:rPr/>
              <a:t>Quasi-experiments</a:t>
            </a:r>
            <a:r>
              <a:rPr/>
              <a:t> </a:t>
            </a:r>
            <a:r>
              <a:rPr/>
              <a:t>can</a:t>
            </a:r>
            <a:r>
              <a:rPr/>
              <a:t> </a:t>
            </a:r>
            <a:r>
              <a:rPr/>
              <a:t>sometimes</a:t>
            </a:r>
            <a:r>
              <a:rPr/>
              <a:t> </a:t>
            </a:r>
            <a:r>
              <a:rPr/>
              <a:t>suggest</a:t>
            </a:r>
            <a:r>
              <a:rPr/>
              <a:t> </a:t>
            </a:r>
            <a:r>
              <a:rPr/>
              <a:t>or</a:t>
            </a:r>
            <a:r>
              <a:rPr/>
              <a:t> </a:t>
            </a:r>
            <a:r>
              <a:rPr/>
              <a:t>hint</a:t>
            </a:r>
            <a:r>
              <a:rPr/>
              <a:t> </a:t>
            </a:r>
            <a:r>
              <a:rPr/>
              <a:t>at</a:t>
            </a:r>
            <a:r>
              <a:rPr/>
              <a:t> </a:t>
            </a:r>
            <a:r>
              <a:rPr/>
              <a:t>a</a:t>
            </a:r>
            <a:r>
              <a:rPr/>
              <a:t> </a:t>
            </a:r>
            <a:r>
              <a:rPr/>
              <a:t>cause</a:t>
            </a:r>
            <a:r>
              <a:rPr/>
              <a:t> </a:t>
            </a:r>
            <a:r>
              <a:rPr/>
              <a:t>and</a:t>
            </a:r>
            <a:r>
              <a:rPr/>
              <a:t> </a:t>
            </a:r>
            <a:r>
              <a:rPr/>
              <a:t>effect</a:t>
            </a:r>
            <a:r>
              <a:rPr/>
              <a:t> </a:t>
            </a:r>
            <a:r>
              <a:rPr/>
              <a:t>relationship.</a:t>
            </a:r>
            <a:r>
              <a:rPr/>
              <a:t> </a:t>
            </a:r>
            <a:r>
              <a:rPr/>
              <a:t>And</a:t>
            </a:r>
            <a:r>
              <a:rPr/>
              <a:t> </a:t>
            </a:r>
            <a:r>
              <a:rPr/>
              <a:t>non-experimental</a:t>
            </a:r>
            <a:r>
              <a:rPr/>
              <a:t> </a:t>
            </a:r>
            <a:r>
              <a:rPr/>
              <a:t>studies</a:t>
            </a:r>
            <a:r>
              <a:rPr/>
              <a:t> </a:t>
            </a:r>
            <a:r>
              <a:rPr/>
              <a:t>are</a:t>
            </a:r>
            <a:r>
              <a:rPr/>
              <a:t> </a:t>
            </a:r>
            <a:r>
              <a:rPr/>
              <a:t>pretty</a:t>
            </a:r>
            <a:r>
              <a:rPr/>
              <a:t> </a:t>
            </a:r>
            <a:r>
              <a:rPr/>
              <a:t>much</a:t>
            </a:r>
            <a:r>
              <a:rPr/>
              <a:t> </a:t>
            </a:r>
            <a:r>
              <a:rPr/>
              <a:t>incapable</a:t>
            </a:r>
            <a:r>
              <a:rPr/>
              <a:t> </a:t>
            </a:r>
            <a:r>
              <a:rPr/>
              <a:t>of</a:t>
            </a:r>
            <a:r>
              <a:rPr/>
              <a:t> </a:t>
            </a:r>
            <a:r>
              <a:rPr/>
              <a:t>anything.</a:t>
            </a:r>
          </a:p>
          <a:p>
            <a:pPr lvl="0" marL="0" indent="0">
              <a:buNone/>
            </a:pPr>
          </a:p>
          <a:p>
            <a:pPr lvl="0" marL="0" indent="0">
              <a:buNone/>
            </a:pPr>
            <a:r>
              <a:rPr/>
              <a:t>This</a:t>
            </a:r>
            <a:r>
              <a:rPr/>
              <a:t> </a:t>
            </a:r>
            <a:r>
              <a:rPr/>
              <a:t>persective</a:t>
            </a:r>
            <a:r>
              <a:rPr/>
              <a:t> </a:t>
            </a:r>
            <a:r>
              <a:rPr/>
              <a:t>is</a:t>
            </a:r>
            <a:r>
              <a:rPr/>
              <a:t> </a:t>
            </a:r>
            <a:r>
              <a:rPr/>
              <a:t>held</a:t>
            </a:r>
            <a:r>
              <a:rPr/>
              <a:t> </a:t>
            </a:r>
            <a:r>
              <a:rPr/>
              <a:t>by</a:t>
            </a:r>
            <a:r>
              <a:rPr/>
              <a:t> </a:t>
            </a:r>
            <a:r>
              <a:rPr/>
              <a:t>many</a:t>
            </a:r>
            <a:r>
              <a:rPr/>
              <a:t> </a:t>
            </a:r>
            <a:r>
              <a:rPr/>
              <a:t>in</a:t>
            </a:r>
            <a:r>
              <a:rPr/>
              <a:t> </a:t>
            </a:r>
            <a:r>
              <a:rPr/>
              <a:t>the</a:t>
            </a:r>
            <a:r>
              <a:rPr/>
              <a:t> </a:t>
            </a:r>
            <a:r>
              <a:rPr/>
              <a:t>research</a:t>
            </a:r>
            <a:r>
              <a:rPr/>
              <a:t> </a:t>
            </a:r>
            <a:r>
              <a:rPr/>
              <a:t>community,</a:t>
            </a:r>
            <a:r>
              <a:rPr/>
              <a:t> </a:t>
            </a:r>
            <a:r>
              <a:rPr/>
              <a:t>but</a:t>
            </a:r>
            <a:r>
              <a:rPr/>
              <a:t> </a:t>
            </a:r>
            <a:r>
              <a:rPr/>
              <a:t>it</a:t>
            </a:r>
            <a:r>
              <a:rPr/>
              <a:t> </a:t>
            </a:r>
            <a:r>
              <a:rPr/>
              <a:t>is</a:t>
            </a:r>
            <a:r>
              <a:rPr/>
              <a:t> </a:t>
            </a:r>
            <a:r>
              <a:rPr/>
              <a:t>wrong,</a:t>
            </a:r>
            <a:r>
              <a:rPr/>
              <a:t> </a:t>
            </a:r>
            <a:r>
              <a:rPr/>
              <a:t>wrong,</a:t>
            </a:r>
            <a:r>
              <a:rPr/>
              <a:t> </a:t>
            </a:r>
            <a:r>
              <a:rPr/>
              <a:t>wrong.</a:t>
            </a:r>
          </a:p>
          <a:p>
            <a:pPr lvl="0" marL="0" indent="0">
              <a:buNone/>
            </a:pPr>
          </a:p>
          <a:p>
            <a:pPr lvl="0" marL="0" indent="0">
              <a:buNone/>
            </a:pPr>
            <a:r>
              <a:rPr/>
              <a:t>Observational</a:t>
            </a:r>
            <a:r>
              <a:rPr/>
              <a:t> </a:t>
            </a:r>
            <a:r>
              <a:rPr/>
              <a:t>designs</a:t>
            </a:r>
            <a:r>
              <a:rPr/>
              <a:t> </a:t>
            </a:r>
            <a:r>
              <a:rPr/>
              <a:t>can</a:t>
            </a:r>
            <a:r>
              <a:rPr/>
              <a:t> </a:t>
            </a:r>
            <a:r>
              <a:rPr/>
              <a:t>establish</a:t>
            </a:r>
            <a:r>
              <a:rPr/>
              <a:t> </a:t>
            </a:r>
            <a:r>
              <a:rPr/>
              <a:t>a</a:t>
            </a:r>
            <a:r>
              <a:rPr/>
              <a:t> </a:t>
            </a:r>
            <a:r>
              <a:rPr/>
              <a:t>causal</a:t>
            </a:r>
            <a:r>
              <a:rPr/>
              <a:t> </a:t>
            </a:r>
            <a:r>
              <a:rPr/>
              <a:t>relationship.</a:t>
            </a:r>
            <a:r>
              <a:rPr/>
              <a:t> </a:t>
            </a:r>
            <a:r>
              <a:rPr/>
              <a:t>Let</a:t>
            </a:r>
            <a:r>
              <a:rPr/>
              <a:t> </a:t>
            </a:r>
            <a:r>
              <a:rPr/>
              <a:t>me</a:t>
            </a:r>
            <a:r>
              <a:rPr/>
              <a:t> </a:t>
            </a:r>
            <a:r>
              <a:rPr/>
              <a:t>repeat</a:t>
            </a:r>
            <a:r>
              <a:rPr/>
              <a:t> </a:t>
            </a:r>
            <a:r>
              <a:rPr/>
              <a:t>this,</a:t>
            </a:r>
            <a:r>
              <a:rPr/>
              <a:t> </a:t>
            </a:r>
            <a:r>
              <a:rPr/>
              <a:t>because</a:t>
            </a:r>
            <a:r>
              <a:rPr/>
              <a:t> </a:t>
            </a:r>
            <a:r>
              <a:rPr/>
              <a:t>it</a:t>
            </a:r>
            <a:r>
              <a:rPr/>
              <a:t> </a:t>
            </a:r>
            <a:r>
              <a:rPr/>
              <a:t>is</a:t>
            </a:r>
            <a:r>
              <a:rPr/>
              <a:t> </a:t>
            </a:r>
            <a:r>
              <a:rPr/>
              <a:t>important.</a:t>
            </a:r>
            <a:r>
              <a:rPr/>
              <a:t> </a:t>
            </a:r>
            <a:r>
              <a:rPr/>
              <a:t>Observational</a:t>
            </a:r>
            <a:r>
              <a:rPr/>
              <a:t> </a:t>
            </a:r>
            <a:r>
              <a:rPr/>
              <a:t>designs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You</a:t>
            </a:r>
            <a:r>
              <a:rPr/>
              <a:t> </a:t>
            </a:r>
            <a:r>
              <a:rPr/>
              <a:t>just</a:t>
            </a:r>
            <a:r>
              <a:rPr/>
              <a:t> </a:t>
            </a:r>
            <a:r>
              <a:rPr/>
              <a:t>have</a:t>
            </a:r>
            <a:r>
              <a:rPr/>
              <a:t> </a:t>
            </a:r>
            <a:r>
              <a:rPr/>
              <a:t>to</a:t>
            </a:r>
            <a:r>
              <a:rPr/>
              <a:t> </a:t>
            </a:r>
            <a:r>
              <a:rPr/>
              <a:t>work</a:t>
            </a:r>
            <a:r>
              <a:rPr/>
              <a:t> </a:t>
            </a:r>
            <a:r>
              <a:rPr/>
              <a:t>a</a:t>
            </a:r>
            <a:r>
              <a:rPr/>
              <a:t> </a:t>
            </a:r>
            <a:r>
              <a:rPr/>
              <a:t>bit</a:t>
            </a:r>
            <a:r>
              <a:rPr/>
              <a:t> </a:t>
            </a:r>
            <a:r>
              <a:rPr/>
              <a:t>harder</a:t>
            </a:r>
            <a:r>
              <a:rPr/>
              <a:t> </a:t>
            </a:r>
            <a:r>
              <a:rPr/>
              <a:t>at</a:t>
            </a:r>
            <a:r>
              <a:rPr/>
              <a:t> </a:t>
            </a:r>
            <a:r>
              <a:rPr/>
              <a:t>it.</a:t>
            </a:r>
            <a:r>
              <a:rPr/>
              <a:t> </a:t>
            </a:r>
            <a:r>
              <a:rPr/>
              <a:t>Confounding,</a:t>
            </a:r>
            <a:r>
              <a:rPr/>
              <a:t> </a:t>
            </a:r>
            <a:r>
              <a:rPr/>
              <a:t>for</a:t>
            </a:r>
            <a:r>
              <a:rPr/>
              <a:t> </a:t>
            </a:r>
            <a:r>
              <a:rPr/>
              <a:t>example,</a:t>
            </a:r>
            <a:r>
              <a:rPr/>
              <a:t> </a:t>
            </a:r>
            <a:r>
              <a:rPr/>
              <a:t>is</a:t>
            </a:r>
            <a:r>
              <a:rPr/>
              <a:t> </a:t>
            </a:r>
            <a:r>
              <a:rPr/>
              <a:t>a</a:t>
            </a:r>
            <a:r>
              <a:rPr/>
              <a:t> </a:t>
            </a:r>
            <a:r>
              <a:rPr/>
              <a:t>serious</a:t>
            </a:r>
            <a:r>
              <a:rPr/>
              <a:t> </a:t>
            </a:r>
            <a:r>
              <a:rPr/>
              <a:t>problem</a:t>
            </a:r>
            <a:r>
              <a:rPr/>
              <a:t> </a:t>
            </a:r>
            <a:r>
              <a:rPr/>
              <a:t>for</a:t>
            </a:r>
            <a:r>
              <a:rPr/>
              <a:t> </a:t>
            </a:r>
            <a:r>
              <a:rPr/>
              <a:t>all</a:t>
            </a:r>
            <a:r>
              <a:rPr/>
              <a:t> </a:t>
            </a:r>
            <a:r>
              <a:rPr/>
              <a:t>observational</a:t>
            </a:r>
            <a:r>
              <a:rPr/>
              <a:t> </a:t>
            </a:r>
            <a:r>
              <a:rPr/>
              <a:t>studies,</a:t>
            </a:r>
            <a:r>
              <a:rPr/>
              <a:t> </a:t>
            </a:r>
            <a:r>
              <a:rPr/>
              <a:t>but</a:t>
            </a:r>
            <a:r>
              <a:rPr/>
              <a:t> </a:t>
            </a:r>
            <a:r>
              <a:rPr/>
              <a:t>there</a:t>
            </a:r>
            <a:r>
              <a:rPr/>
              <a:t> </a:t>
            </a:r>
            <a:r>
              <a:rPr/>
              <a:t>are</a:t>
            </a:r>
            <a:r>
              <a:rPr/>
              <a:t> </a:t>
            </a:r>
            <a:r>
              <a:rPr/>
              <a:t>tools</a:t>
            </a:r>
            <a:r>
              <a:rPr/>
              <a:t> </a:t>
            </a:r>
            <a:r>
              <a:rPr/>
              <a:t>like</a:t>
            </a:r>
            <a:r>
              <a:rPr/>
              <a:t> </a:t>
            </a:r>
            <a:r>
              <a:rPr/>
              <a:t>matching</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design</a:t>
            </a:r>
            <a:r>
              <a:rPr/>
              <a:t> </a:t>
            </a:r>
            <a:r>
              <a:rPr/>
              <a:t>phase,</a:t>
            </a:r>
            <a:r>
              <a:rPr/>
              <a:t> </a:t>
            </a:r>
            <a:r>
              <a:rPr/>
              <a:t>or</a:t>
            </a:r>
            <a:r>
              <a:rPr/>
              <a:t> </a:t>
            </a:r>
            <a:r>
              <a:rPr/>
              <a:t>propensity</a:t>
            </a:r>
            <a:r>
              <a:rPr/>
              <a:t> </a:t>
            </a:r>
            <a:r>
              <a:rPr/>
              <a:t>score</a:t>
            </a:r>
            <a:r>
              <a:rPr/>
              <a:t> </a:t>
            </a:r>
            <a:r>
              <a:rPr/>
              <a:t>analysis,</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analysis</a:t>
            </a:r>
            <a:r>
              <a:rPr/>
              <a:t> </a:t>
            </a:r>
            <a:r>
              <a:rPr/>
              <a:t>phase.</a:t>
            </a:r>
            <a:r>
              <a:rPr/>
              <a:t> </a:t>
            </a:r>
            <a:r>
              <a:rPr/>
              <a:t>You</a:t>
            </a:r>
            <a:r>
              <a:rPr/>
              <a:t> </a:t>
            </a:r>
            <a:r>
              <a:rPr/>
              <a:t>don’t,</a:t>
            </a:r>
            <a:r>
              <a:rPr/>
              <a:t> </a:t>
            </a:r>
            <a:r>
              <a:rPr/>
              <a:t>necessarily</a:t>
            </a:r>
            <a:r>
              <a:rPr/>
              <a:t> </a:t>
            </a:r>
            <a:r>
              <a:rPr/>
              <a:t>have</a:t>
            </a:r>
            <a:r>
              <a:rPr/>
              <a:t> </a:t>
            </a:r>
            <a:r>
              <a:rPr/>
              <a:t>to</a:t>
            </a:r>
            <a:r>
              <a:rPr/>
              <a:t> </a:t>
            </a:r>
            <a:r>
              <a:rPr/>
              <a:t>resort</a:t>
            </a:r>
            <a:r>
              <a:rPr/>
              <a:t> </a:t>
            </a:r>
            <a:r>
              <a:rPr/>
              <a:t>to</a:t>
            </a:r>
            <a:r>
              <a:rPr/>
              <a:t> </a:t>
            </a:r>
            <a:r>
              <a:rPr/>
              <a:t>these</a:t>
            </a:r>
            <a:r>
              <a:rPr/>
              <a:t> </a:t>
            </a:r>
            <a:r>
              <a:rPr/>
              <a:t>approaches</a:t>
            </a:r>
            <a:r>
              <a:rPr/>
              <a:t> </a:t>
            </a:r>
            <a:r>
              <a:rPr/>
              <a:t>in</a:t>
            </a:r>
            <a:r>
              <a:rPr/>
              <a:t> </a:t>
            </a:r>
            <a:r>
              <a:rPr/>
              <a:t>a</a:t>
            </a:r>
            <a:r>
              <a:rPr/>
              <a:t> </a:t>
            </a:r>
            <a:r>
              <a:rPr/>
              <a:t>randomized</a:t>
            </a:r>
            <a:r>
              <a:rPr/>
              <a:t> </a:t>
            </a:r>
            <a:r>
              <a:rPr/>
              <a:t>trial</a:t>
            </a:r>
            <a:r>
              <a:rPr/>
              <a:t> </a:t>
            </a:r>
            <a:r>
              <a:rPr/>
              <a:t>(though</a:t>
            </a:r>
            <a:r>
              <a:rPr/>
              <a:t> </a:t>
            </a:r>
            <a:r>
              <a:rPr/>
              <a:t>they</a:t>
            </a:r>
            <a:r>
              <a:rPr/>
              <a:t> </a:t>
            </a:r>
            <a:r>
              <a:rPr/>
              <a:t>can’t</a:t>
            </a:r>
            <a:r>
              <a:rPr/>
              <a:t> </a:t>
            </a:r>
            <a:r>
              <a:rPr/>
              <a:t>hurt).</a:t>
            </a:r>
            <a:r>
              <a:rPr/>
              <a:t> </a:t>
            </a:r>
            <a:r>
              <a:rPr/>
              <a:t>The</a:t>
            </a:r>
            <a:r>
              <a:rPr/>
              <a:t> </a:t>
            </a:r>
            <a:r>
              <a:rPr/>
              <a:t>point</a:t>
            </a:r>
            <a:r>
              <a:rPr/>
              <a:t> </a:t>
            </a:r>
            <a:r>
              <a:rPr/>
              <a:t>is</a:t>
            </a:r>
            <a:r>
              <a:rPr/>
              <a:t> </a:t>
            </a:r>
            <a:r>
              <a:rPr/>
              <a:t>that</a:t>
            </a:r>
            <a:r>
              <a:rPr/>
              <a:t> </a:t>
            </a:r>
            <a:r>
              <a:rPr/>
              <a:t>pretty</a:t>
            </a:r>
            <a:r>
              <a:rPr/>
              <a:t> </a:t>
            </a:r>
            <a:r>
              <a:rPr/>
              <a:t>much</a:t>
            </a:r>
            <a:r>
              <a:rPr/>
              <a:t> </a:t>
            </a:r>
            <a:r>
              <a:rPr/>
              <a:t>any</a:t>
            </a:r>
            <a:r>
              <a:rPr/>
              <a:t> </a:t>
            </a:r>
            <a:r>
              <a:rPr/>
              <a:t>reasonable</a:t>
            </a:r>
            <a:r>
              <a:rPr/>
              <a:t> </a:t>
            </a:r>
            <a:r>
              <a:rPr/>
              <a:t>randomized</a:t>
            </a:r>
            <a:r>
              <a:rPr/>
              <a:t> </a:t>
            </a:r>
            <a:r>
              <a:rPr/>
              <a:t>trial</a:t>
            </a:r>
            <a:r>
              <a:rPr/>
              <a:t> </a:t>
            </a:r>
            <a:r>
              <a:rPr/>
              <a:t>can</a:t>
            </a:r>
            <a:r>
              <a:rPr/>
              <a:t> </a:t>
            </a:r>
            <a:r>
              <a:rPr/>
              <a:t>establish</a:t>
            </a:r>
            <a:r>
              <a:rPr/>
              <a:t> </a:t>
            </a:r>
            <a:r>
              <a:rPr/>
              <a:t>a</a:t>
            </a:r>
            <a:r>
              <a:rPr/>
              <a:t> </a:t>
            </a:r>
            <a:r>
              <a:rPr/>
              <a:t>causal</a:t>
            </a:r>
            <a:r>
              <a:rPr/>
              <a:t> </a:t>
            </a:r>
            <a:r>
              <a:rPr/>
              <a:t>relationship.</a:t>
            </a:r>
            <a:r>
              <a:rPr/>
              <a:t> </a:t>
            </a:r>
            <a:r>
              <a:rPr/>
              <a:t>But</a:t>
            </a:r>
            <a:r>
              <a:rPr/>
              <a:t> </a:t>
            </a:r>
            <a:r>
              <a:rPr/>
              <a:t>in</a:t>
            </a:r>
            <a:r>
              <a:rPr/>
              <a:t> </a:t>
            </a:r>
            <a:r>
              <a:rPr/>
              <a:t>observational</a:t>
            </a:r>
            <a:r>
              <a:rPr/>
              <a:t> </a:t>
            </a:r>
            <a:r>
              <a:rPr/>
              <a:t>studies,</a:t>
            </a:r>
            <a:r>
              <a:rPr/>
              <a:t> </a:t>
            </a:r>
            <a:r>
              <a:rPr/>
              <a:t>only</a:t>
            </a:r>
            <a:r>
              <a:rPr/>
              <a:t> </a:t>
            </a:r>
            <a:r>
              <a:rPr/>
              <a:t>the</a:t>
            </a:r>
            <a:r>
              <a:rPr/>
              <a:t> </a:t>
            </a:r>
            <a:r>
              <a:rPr/>
              <a:t>very</a:t>
            </a:r>
            <a:r>
              <a:rPr/>
              <a:t> </a:t>
            </a:r>
            <a:r>
              <a:rPr/>
              <a:t>best</a:t>
            </a:r>
            <a:r>
              <a:rPr/>
              <a:t> </a:t>
            </a:r>
            <a:r>
              <a:rPr/>
              <a:t>studies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The</a:t>
            </a:r>
            <a:r>
              <a:rPr/>
              <a:t> </a:t>
            </a:r>
            <a:r>
              <a:rPr/>
              <a:t>other</a:t>
            </a:r>
            <a:r>
              <a:rPr/>
              <a:t> </a:t>
            </a:r>
            <a:r>
              <a:rPr/>
              <a:t>thing</a:t>
            </a:r>
            <a:r>
              <a:rPr/>
              <a:t> </a:t>
            </a:r>
            <a:r>
              <a:rPr/>
              <a:t>about</a:t>
            </a:r>
            <a:r>
              <a:rPr/>
              <a:t> </a:t>
            </a:r>
            <a:r>
              <a:rPr/>
              <a:t>observational</a:t>
            </a:r>
            <a:r>
              <a:rPr/>
              <a:t> </a:t>
            </a:r>
            <a:r>
              <a:rPr/>
              <a:t>studies</a:t>
            </a:r>
            <a:r>
              <a:rPr/>
              <a:t> </a:t>
            </a:r>
            <a:r>
              <a:rPr/>
              <a:t>is</a:t>
            </a:r>
            <a:r>
              <a:rPr/>
              <a:t> </a:t>
            </a:r>
            <a:r>
              <a:rPr/>
              <a:t>that</a:t>
            </a:r>
            <a:r>
              <a:rPr/>
              <a:t> </a:t>
            </a:r>
            <a:r>
              <a:rPr/>
              <a:t>there</a:t>
            </a:r>
            <a:r>
              <a:rPr/>
              <a:t> </a:t>
            </a:r>
            <a:r>
              <a:rPr/>
              <a:t>is</a:t>
            </a:r>
            <a:r>
              <a:rPr/>
              <a:t> </a:t>
            </a:r>
            <a:r>
              <a:rPr/>
              <a:t>strength</a:t>
            </a:r>
            <a:r>
              <a:rPr/>
              <a:t> </a:t>
            </a:r>
            <a:r>
              <a:rPr/>
              <a:t>in</a:t>
            </a:r>
            <a:r>
              <a:rPr/>
              <a:t> </a:t>
            </a:r>
            <a:r>
              <a:rPr/>
              <a:t>numbers.</a:t>
            </a:r>
            <a:r>
              <a:rPr/>
              <a:t> </a:t>
            </a:r>
            <a:r>
              <a:rPr/>
              <a:t>It</a:t>
            </a:r>
            <a:r>
              <a:rPr/>
              <a:t> </a:t>
            </a:r>
            <a:r>
              <a:rPr/>
              <a:t>is</a:t>
            </a:r>
            <a:r>
              <a:rPr/>
              <a:t> </a:t>
            </a:r>
            <a:r>
              <a:rPr/>
              <a:t>usually</a:t>
            </a:r>
            <a:r>
              <a:rPr/>
              <a:t> </a:t>
            </a:r>
            <a:r>
              <a:rPr/>
              <a:t>not</a:t>
            </a:r>
            <a:r>
              <a:rPr/>
              <a:t> </a:t>
            </a:r>
            <a:r>
              <a:rPr/>
              <a:t>just</a:t>
            </a:r>
            <a:r>
              <a:rPr/>
              <a:t> </a:t>
            </a:r>
            <a:r>
              <a:rPr/>
              <a:t>one</a:t>
            </a:r>
            <a:r>
              <a:rPr/>
              <a:t> </a:t>
            </a:r>
            <a:r>
              <a:rPr/>
              <a:t>study</a:t>
            </a:r>
            <a:r>
              <a:rPr/>
              <a:t> </a:t>
            </a:r>
            <a:r>
              <a:rPr/>
              <a:t>that</a:t>
            </a:r>
            <a:r>
              <a:rPr/>
              <a:t> </a:t>
            </a:r>
            <a:r>
              <a:rPr/>
              <a:t>establishes</a:t>
            </a:r>
            <a:r>
              <a:rPr/>
              <a:t> </a:t>
            </a:r>
            <a:r>
              <a:rPr/>
              <a:t>a</a:t>
            </a:r>
            <a:r>
              <a:rPr/>
              <a:t> </a:t>
            </a:r>
            <a:r>
              <a:rPr/>
              <a:t>cause</a:t>
            </a:r>
            <a:r>
              <a:rPr/>
              <a:t> </a:t>
            </a:r>
            <a:r>
              <a:rPr/>
              <a:t>and</a:t>
            </a:r>
            <a:r>
              <a:rPr/>
              <a:t> </a:t>
            </a:r>
            <a:r>
              <a:rPr/>
              <a:t>effect</a:t>
            </a:r>
            <a:r>
              <a:rPr/>
              <a:t> </a:t>
            </a:r>
            <a:r>
              <a:rPr/>
              <a:t>relationship.</a:t>
            </a:r>
            <a:r>
              <a:rPr/>
              <a:t> </a:t>
            </a:r>
            <a:r>
              <a:rPr/>
              <a:t>It</a:t>
            </a:r>
            <a:r>
              <a:rPr/>
              <a:t> </a:t>
            </a:r>
            <a:r>
              <a:rPr/>
              <a:t>is</a:t>
            </a:r>
            <a:r>
              <a:rPr/>
              <a:t> </a:t>
            </a:r>
            <a:r>
              <a:rPr/>
              <a:t>a</a:t>
            </a:r>
            <a:r>
              <a:rPr/>
              <a:t> </a:t>
            </a:r>
            <a:r>
              <a:rPr/>
              <a:t>series</a:t>
            </a:r>
            <a:r>
              <a:rPr/>
              <a:t> </a:t>
            </a:r>
            <a:r>
              <a:rPr/>
              <a:t>of</a:t>
            </a:r>
            <a:r>
              <a:rPr/>
              <a:t> </a:t>
            </a:r>
            <a:r>
              <a:rPr/>
              <a:t>studies.</a:t>
            </a:r>
            <a:r>
              <a:rPr/>
              <a:t> </a:t>
            </a:r>
            <a:r>
              <a:rPr/>
              <a:t>So</a:t>
            </a:r>
            <a:r>
              <a:rPr/>
              <a:t> </a:t>
            </a:r>
            <a:r>
              <a:rPr/>
              <a:t>your</a:t>
            </a:r>
            <a:r>
              <a:rPr/>
              <a:t> </a:t>
            </a:r>
            <a:r>
              <a:rPr/>
              <a:t>current</a:t>
            </a:r>
            <a:r>
              <a:rPr/>
              <a:t> </a:t>
            </a:r>
            <a:r>
              <a:rPr/>
              <a:t>observational</a:t>
            </a:r>
            <a:r>
              <a:rPr/>
              <a:t> </a:t>
            </a:r>
            <a:r>
              <a:rPr/>
              <a:t>study</a:t>
            </a:r>
            <a:r>
              <a:rPr/>
              <a:t> </a:t>
            </a:r>
            <a:r>
              <a:rPr/>
              <a:t>has</a:t>
            </a:r>
            <a:r>
              <a:rPr/>
              <a:t> </a:t>
            </a:r>
            <a:r>
              <a:rPr/>
              <a:t>to</a:t>
            </a:r>
            <a:r>
              <a:rPr/>
              <a:t> </a:t>
            </a:r>
            <a:r>
              <a:rPr/>
              <a:t>rely</a:t>
            </a:r>
            <a:r>
              <a:rPr/>
              <a:t> </a:t>
            </a:r>
            <a:r>
              <a:rPr/>
              <a:t>on</a:t>
            </a:r>
            <a:r>
              <a:rPr/>
              <a:t> </a:t>
            </a:r>
            <a:r>
              <a:rPr/>
              <a:t>information</a:t>
            </a:r>
            <a:r>
              <a:rPr/>
              <a:t> </a:t>
            </a:r>
            <a:r>
              <a:rPr/>
              <a:t>external</a:t>
            </a:r>
            <a:r>
              <a:rPr/>
              <a:t> </a:t>
            </a:r>
            <a:r>
              <a:rPr/>
              <a:t>to</a:t>
            </a:r>
            <a:r>
              <a:rPr/>
              <a:t> </a:t>
            </a:r>
            <a:r>
              <a:rPr/>
              <a:t>that</a:t>
            </a:r>
            <a:r>
              <a:rPr/>
              <a:t> </a:t>
            </a:r>
            <a:r>
              <a:rPr/>
              <a:t>study</a:t>
            </a:r>
            <a:r>
              <a:rPr/>
              <a:t> </a:t>
            </a:r>
            <a:r>
              <a:rPr/>
              <a:t>because</a:t>
            </a:r>
            <a:r>
              <a:rPr/>
              <a:t> </a:t>
            </a:r>
            <a:r>
              <a:rPr/>
              <a:t>by</a:t>
            </a:r>
            <a:r>
              <a:rPr/>
              <a:t> </a:t>
            </a:r>
            <a:r>
              <a:rPr/>
              <a:t>itself,</a:t>
            </a:r>
            <a:r>
              <a:rPr/>
              <a:t> </a:t>
            </a:r>
            <a:r>
              <a:rPr/>
              <a:t>it</a:t>
            </a:r>
            <a:r>
              <a:rPr/>
              <a:t> </a:t>
            </a:r>
            <a:r>
              <a:rPr/>
              <a:t>may</a:t>
            </a:r>
            <a:r>
              <a:rPr/>
              <a:t> </a:t>
            </a:r>
            <a:r>
              <a:rPr/>
              <a:t>not</a:t>
            </a:r>
            <a:r>
              <a:rPr/>
              <a:t> </a:t>
            </a:r>
            <a:r>
              <a:rPr/>
              <a:t>be</a:t>
            </a:r>
            <a:r>
              <a:rPr/>
              <a:t> </a:t>
            </a:r>
            <a:r>
              <a:rPr/>
              <a:t>strong</a:t>
            </a:r>
            <a:r>
              <a:rPr/>
              <a:t> </a:t>
            </a:r>
            <a:r>
              <a:rPr/>
              <a:t>enough.</a:t>
            </a:r>
          </a:p>
          <a:p>
            <a:pPr lvl="0" marL="0" indent="0">
              <a:buNone/>
            </a:pPr>
          </a:p>
          <a:p>
            <a:pPr lvl="0" marL="0" indent="0">
              <a:buNone/>
            </a:pPr>
            <a:r>
              <a:rPr/>
              <a:t>I</a:t>
            </a:r>
            <a:r>
              <a:rPr/>
              <a:t> </a:t>
            </a:r>
            <a:r>
              <a:rPr/>
              <a:t>want</a:t>
            </a:r>
            <a:r>
              <a:rPr/>
              <a:t> </a:t>
            </a:r>
            <a:r>
              <a:rPr/>
              <a:t>to</a:t>
            </a:r>
            <a:r>
              <a:rPr/>
              <a:t> </a:t>
            </a:r>
            <a:r>
              <a:rPr/>
              <a:t>review</a:t>
            </a:r>
            <a:r>
              <a:rPr/>
              <a:t> </a:t>
            </a:r>
            <a:r>
              <a:rPr/>
              <a:t>Sir</a:t>
            </a:r>
            <a:r>
              <a:rPr/>
              <a:t> </a:t>
            </a:r>
            <a:r>
              <a:rPr/>
              <a:t>Austin</a:t>
            </a:r>
            <a:r>
              <a:rPr/>
              <a:t> </a:t>
            </a:r>
            <a:r>
              <a:rPr/>
              <a:t>Bradford</a:t>
            </a:r>
            <a:r>
              <a:rPr/>
              <a:t> </a:t>
            </a:r>
            <a:r>
              <a:rPr/>
              <a:t>Hill’s</a:t>
            </a:r>
            <a:r>
              <a:rPr/>
              <a:t> </a:t>
            </a:r>
            <a:r>
              <a:rPr/>
              <a:t>criteria</a:t>
            </a:r>
            <a:r>
              <a:rPr/>
              <a:t> </a:t>
            </a:r>
            <a:r>
              <a:rPr/>
              <a:t>for</a:t>
            </a:r>
            <a:r>
              <a:rPr/>
              <a:t> </a:t>
            </a:r>
            <a:r>
              <a:rPr/>
              <a:t>establishing</a:t>
            </a:r>
            <a:r>
              <a:rPr/>
              <a:t> </a:t>
            </a:r>
            <a:r>
              <a:rPr/>
              <a:t>a</a:t>
            </a:r>
            <a:r>
              <a:rPr/>
              <a:t> </a:t>
            </a:r>
            <a:r>
              <a:rPr/>
              <a:t>causal</a:t>
            </a:r>
            <a:r>
              <a:rPr/>
              <a:t> </a:t>
            </a:r>
            <a:r>
              <a:rPr/>
              <a:t>relationship.</a:t>
            </a:r>
            <a:r>
              <a:rPr/>
              <a:t> </a:t>
            </a:r>
            <a:r>
              <a:rPr/>
              <a:t>He</a:t>
            </a:r>
            <a:r>
              <a:rPr/>
              <a:t> </a:t>
            </a:r>
            <a:r>
              <a:rPr/>
              <a:t>wrote</a:t>
            </a:r>
            <a:r>
              <a:rPr/>
              <a:t> </a:t>
            </a:r>
            <a:r>
              <a:rPr/>
              <a:t>a</a:t>
            </a:r>
            <a:r>
              <a:rPr/>
              <a:t> </a:t>
            </a:r>
            <a:r>
              <a:rPr/>
              <a:t>landmark</a:t>
            </a:r>
            <a:r>
              <a:rPr/>
              <a:t> </a:t>
            </a:r>
            <a:r>
              <a:rPr/>
              <a:t>paper</a:t>
            </a:r>
            <a:r>
              <a:rPr/>
              <a:t> </a:t>
            </a:r>
            <a:r>
              <a:rPr/>
              <a:t>in</a:t>
            </a:r>
            <a:r>
              <a:rPr/>
              <a:t> </a:t>
            </a:r>
            <a:r>
              <a:rPr/>
              <a:t>1965</a:t>
            </a:r>
            <a:r>
              <a:rPr/>
              <a:t> </a:t>
            </a:r>
            <a:r>
              <a:rPr/>
              <a:t>in</a:t>
            </a:r>
            <a:r>
              <a:rPr/>
              <a:t> </a:t>
            </a:r>
            <a:r>
              <a:rPr/>
              <a:t>the</a:t>
            </a:r>
            <a:r>
              <a:rPr/>
              <a:t> </a:t>
            </a:r>
            <a:r>
              <a:rPr/>
              <a:t>midst</a:t>
            </a:r>
            <a:r>
              <a:rPr/>
              <a:t> </a:t>
            </a:r>
            <a:r>
              <a:rPr/>
              <a:t>of</a:t>
            </a:r>
            <a:r>
              <a:rPr/>
              <a:t> </a:t>
            </a:r>
            <a:r>
              <a:rPr/>
              <a:t>the</a:t>
            </a:r>
            <a:r>
              <a:rPr/>
              <a:t> </a:t>
            </a:r>
            <a:r>
              <a:rPr/>
              <a:t>crisis</a:t>
            </a:r>
            <a:r>
              <a:rPr/>
              <a:t> </a:t>
            </a:r>
            <a:r>
              <a:rPr/>
              <a:t>in</a:t>
            </a:r>
            <a:r>
              <a:rPr/>
              <a:t> </a:t>
            </a:r>
            <a:r>
              <a:rPr/>
              <a:t>the</a:t>
            </a:r>
            <a:r>
              <a:rPr/>
              <a:t> </a:t>
            </a:r>
            <a:r>
              <a:rPr/>
              <a:t>research</a:t>
            </a:r>
            <a:r>
              <a:rPr/>
              <a:t> </a:t>
            </a:r>
            <a:r>
              <a:rPr/>
              <a:t>community</a:t>
            </a:r>
            <a:r>
              <a:rPr/>
              <a:t> </a:t>
            </a:r>
            <a:r>
              <a:rPr/>
              <a:t>about</a:t>
            </a:r>
            <a:r>
              <a:rPr/>
              <a:t> </a:t>
            </a:r>
            <a:r>
              <a:rPr/>
              <a:t>the</a:t>
            </a:r>
            <a:r>
              <a:rPr/>
              <a:t> </a:t>
            </a:r>
            <a:r>
              <a:rPr/>
              <a:t>link</a:t>
            </a:r>
            <a:r>
              <a:rPr/>
              <a:t> </a:t>
            </a:r>
            <a:r>
              <a:rPr/>
              <a:t>between</a:t>
            </a:r>
            <a:r>
              <a:rPr/>
              <a:t> </a:t>
            </a:r>
            <a:r>
              <a:rPr/>
              <a:t>smoking</a:t>
            </a:r>
            <a:r>
              <a:rPr/>
              <a:t> </a:t>
            </a:r>
            <a:r>
              <a:rPr/>
              <a:t>and</a:t>
            </a:r>
            <a:r>
              <a:rPr/>
              <a:t> </a:t>
            </a:r>
            <a:r>
              <a:rPr/>
              <a:t>lung</a:t>
            </a:r>
            <a:r>
              <a:rPr/>
              <a:t> </a:t>
            </a:r>
            <a:r>
              <a:rPr/>
              <a:t>cancer</a:t>
            </a:r>
            <a:r>
              <a:rPr/>
              <a:t> </a:t>
            </a:r>
            <a:r>
              <a:rPr/>
              <a:t>(more</a:t>
            </a:r>
            <a:r>
              <a:rPr/>
              <a:t> </a:t>
            </a:r>
            <a:r>
              <a:rPr/>
              <a:t>on</a:t>
            </a:r>
            <a:r>
              <a:rPr/>
              <a:t> </a:t>
            </a:r>
            <a:r>
              <a:rPr/>
              <a:t>that</a:t>
            </a:r>
            <a:r>
              <a:rPr/>
              <a:t> </a:t>
            </a:r>
            <a:r>
              <a:rPr/>
              <a:t>in</a:t>
            </a:r>
            <a:r>
              <a:rPr/>
              <a:t> </a:t>
            </a:r>
            <a:r>
              <a:rPr/>
              <a:t>a</a:t>
            </a:r>
            <a:r>
              <a:rPr/>
              <a:t> </a:t>
            </a:r>
            <a:r>
              <a:rPr/>
              <a:t>bit).</a:t>
            </a:r>
            <a:r>
              <a:rPr/>
              <a:t> </a:t>
            </a:r>
            <a:r>
              <a:rPr/>
              <a:t>He</a:t>
            </a:r>
            <a:r>
              <a:rPr/>
              <a:t> </a:t>
            </a:r>
            <a:r>
              <a:rPr/>
              <a:t>looked</a:t>
            </a:r>
            <a:r>
              <a:rPr/>
              <a:t> </a:t>
            </a:r>
            <a:r>
              <a:rPr/>
              <a:t>at</a:t>
            </a:r>
            <a:r>
              <a:rPr/>
              <a:t> </a:t>
            </a:r>
            <a:r>
              <a:rPr/>
              <a:t>the</a:t>
            </a:r>
            <a:r>
              <a:rPr/>
              <a:t> </a:t>
            </a:r>
            <a:r>
              <a:rPr/>
              <a:t>evidence</a:t>
            </a:r>
            <a:r>
              <a:rPr/>
              <a:t> </a:t>
            </a:r>
            <a:r>
              <a:rPr/>
              <a:t>that</a:t>
            </a:r>
            <a:r>
              <a:rPr/>
              <a:t> </a:t>
            </a:r>
            <a:r>
              <a:rPr/>
              <a:t>had</a:t>
            </a:r>
            <a:r>
              <a:rPr/>
              <a:t> </a:t>
            </a:r>
            <a:r>
              <a:rPr/>
              <a:t>accumulated</a:t>
            </a:r>
            <a:r>
              <a:rPr/>
              <a:t> </a:t>
            </a:r>
            <a:r>
              <a:rPr/>
              <a:t>and</a:t>
            </a:r>
            <a:r>
              <a:rPr/>
              <a:t> </a:t>
            </a:r>
            <a:r>
              <a:rPr/>
              <a:t>elucidated</a:t>
            </a:r>
            <a:r>
              <a:rPr/>
              <a:t> </a:t>
            </a:r>
            <a:r>
              <a:rPr/>
              <a:t>nine</a:t>
            </a:r>
            <a:r>
              <a:rPr/>
              <a:t> </a:t>
            </a:r>
            <a:r>
              <a:rPr/>
              <a:t>factors</a:t>
            </a:r>
            <a:r>
              <a:rPr/>
              <a:t> </a:t>
            </a:r>
            <a:r>
              <a:rPr/>
              <a:t>that</a:t>
            </a:r>
            <a:r>
              <a:rPr/>
              <a:t> </a:t>
            </a:r>
            <a:r>
              <a:rPr/>
              <a:t>you</a:t>
            </a:r>
            <a:r>
              <a:rPr/>
              <a:t> </a:t>
            </a:r>
            <a:r>
              <a:rPr/>
              <a:t>can</a:t>
            </a:r>
            <a:r>
              <a:rPr/>
              <a:t> </a:t>
            </a:r>
            <a:r>
              <a:rPr/>
              <a:t>use</a:t>
            </a:r>
            <a:r>
              <a:rPr/>
              <a:t> </a:t>
            </a:r>
            <a:r>
              <a:rPr/>
              <a:t>to</a:t>
            </a:r>
            <a:r>
              <a:rPr/>
              <a:t> </a:t>
            </a:r>
            <a:r>
              <a:rPr/>
              <a:t>help</a:t>
            </a:r>
            <a:r>
              <a:rPr/>
              <a:t> </a:t>
            </a:r>
            <a:r>
              <a:rPr/>
              <a:t>establish</a:t>
            </a:r>
            <a:r>
              <a:rPr/>
              <a:t> </a:t>
            </a:r>
            <a:r>
              <a:rPr/>
              <a:t>a</a:t>
            </a:r>
            <a:r>
              <a:rPr/>
              <a:t> </a:t>
            </a:r>
            <a:r>
              <a:rPr/>
              <a:t>causal</a:t>
            </a:r>
            <a:r>
              <a:rPr/>
              <a:t> </a:t>
            </a:r>
            <a:r>
              <a:rPr/>
              <a:t>relationship.</a:t>
            </a:r>
            <a:r>
              <a:rPr/>
              <a:t> </a:t>
            </a:r>
            <a:r>
              <a:rPr/>
              <a:t>None</a:t>
            </a:r>
            <a:r>
              <a:rPr/>
              <a:t> </a:t>
            </a:r>
            <a:r>
              <a:rPr/>
              <a:t>of</a:t>
            </a:r>
            <a:r>
              <a:rPr/>
              <a:t> </a:t>
            </a:r>
            <a:r>
              <a:rPr/>
              <a:t>these</a:t>
            </a:r>
            <a:r>
              <a:rPr/>
              <a:t> </a:t>
            </a:r>
            <a:r>
              <a:rPr/>
              <a:t>by</a:t>
            </a:r>
            <a:r>
              <a:rPr/>
              <a:t> </a:t>
            </a:r>
            <a:r>
              <a:rPr/>
              <a:t>themselves</a:t>
            </a:r>
            <a:r>
              <a:rPr/>
              <a:t> </a:t>
            </a:r>
            <a:r>
              <a:rPr/>
              <a:t>is</a:t>
            </a:r>
            <a:r>
              <a:rPr/>
              <a:t> </a:t>
            </a:r>
            <a:r>
              <a:rPr/>
              <a:t>sufficient,</a:t>
            </a:r>
            <a:r>
              <a:rPr/>
              <a:t> </a:t>
            </a:r>
            <a:r>
              <a:rPr/>
              <a:t>but</a:t>
            </a:r>
            <a:r>
              <a:rPr/>
              <a:t> </a:t>
            </a:r>
            <a:r>
              <a:rPr/>
              <a:t>a</a:t>
            </a:r>
            <a:r>
              <a:rPr/>
              <a:t> </a:t>
            </a:r>
            <a:r>
              <a:rPr/>
              <a:t>reasonable</a:t>
            </a:r>
            <a:r>
              <a:rPr/>
              <a:t> </a:t>
            </a:r>
            <a:r>
              <a:rPr/>
              <a:t>combination</a:t>
            </a:r>
            <a:r>
              <a:rPr/>
              <a:t> </a:t>
            </a:r>
            <a:r>
              <a:rPr/>
              <a:t>of</a:t>
            </a:r>
            <a:r>
              <a:rPr/>
              <a:t> </a:t>
            </a:r>
            <a:r>
              <a:rPr/>
              <a:t>them</a:t>
            </a:r>
            <a:r>
              <a:rPr/>
              <a:t> </a:t>
            </a:r>
            <a:r>
              <a:rPr/>
              <a:t>makes</a:t>
            </a:r>
            <a:r>
              <a:rPr/>
              <a:t> </a:t>
            </a:r>
            <a:r>
              <a:rPr/>
              <a:t>your</a:t>
            </a:r>
            <a:r>
              <a:rPr/>
              <a:t> </a:t>
            </a:r>
            <a:r>
              <a:rPr/>
              <a:t>argument</a:t>
            </a:r>
            <a:r>
              <a:rPr/>
              <a:t> </a:t>
            </a:r>
            <a:r>
              <a:rPr/>
              <a:t>quite</a:t>
            </a:r>
            <a:r>
              <a:rPr/>
              <a:t> </a:t>
            </a:r>
            <a:r>
              <a:rPr/>
              <a:t>persuasive.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Hill</a:t>
            </a:r>
            <a:r>
              <a:rPr/>
              <a:t> </a:t>
            </a:r>
            <a:r>
              <a:rPr/>
              <a:t>identified</a:t>
            </a:r>
            <a:r>
              <a:rPr/>
              <a:t> </a:t>
            </a:r>
            <a:r>
              <a:rPr/>
              <a:t>the</a:t>
            </a:r>
            <a:r>
              <a:rPr/>
              <a:t> </a:t>
            </a:r>
            <a:r>
              <a:rPr/>
              <a:t>strength</a:t>
            </a:r>
            <a:r>
              <a:rPr/>
              <a:t> </a:t>
            </a:r>
            <a:r>
              <a:rPr/>
              <a:t>of</a:t>
            </a:r>
            <a:r>
              <a:rPr/>
              <a:t> </a:t>
            </a:r>
            <a:r>
              <a:rPr/>
              <a:t>the</a:t>
            </a:r>
            <a:r>
              <a:rPr/>
              <a:t> </a:t>
            </a:r>
            <a:r>
              <a:rPr/>
              <a:t>association</a:t>
            </a:r>
            <a:r>
              <a:rPr/>
              <a:t> </a:t>
            </a:r>
            <a:r>
              <a:rPr/>
              <a:t>as</a:t>
            </a:r>
            <a:r>
              <a:rPr/>
              <a:t> </a:t>
            </a:r>
            <a:r>
              <a:rPr/>
              <a:t>being</a:t>
            </a:r>
            <a:r>
              <a:rPr/>
              <a:t> </a:t>
            </a:r>
            <a:r>
              <a:rPr/>
              <a:t>the</a:t>
            </a:r>
            <a:r>
              <a:rPr/>
              <a:t> </a:t>
            </a:r>
            <a:r>
              <a:rPr/>
              <a:t>most</a:t>
            </a:r>
            <a:r>
              <a:rPr/>
              <a:t> </a:t>
            </a:r>
            <a:r>
              <a:rPr/>
              <a:t>critical</a:t>
            </a:r>
            <a:r>
              <a:rPr/>
              <a:t> </a:t>
            </a:r>
            <a:r>
              <a:rPr/>
              <a:t>factor.</a:t>
            </a:r>
            <a:r>
              <a:rPr/>
              <a:t> </a:t>
            </a:r>
            <a:r>
              <a:rPr/>
              <a:t>The</a:t>
            </a:r>
            <a:r>
              <a:rPr/>
              <a:t> </a:t>
            </a:r>
            <a:r>
              <a:rPr/>
              <a:t>reason</a:t>
            </a:r>
            <a:r>
              <a:rPr/>
              <a:t> </a:t>
            </a:r>
            <a:r>
              <a:rPr/>
              <a:t>for</a:t>
            </a:r>
            <a:r>
              <a:rPr/>
              <a:t> </a:t>
            </a:r>
            <a:r>
              <a:rPr/>
              <a:t>this</a:t>
            </a:r>
            <a:r>
              <a:rPr/>
              <a:t> </a:t>
            </a:r>
            <a:r>
              <a:rPr/>
              <a:t>is</a:t>
            </a:r>
            <a:r>
              <a:rPr/>
              <a:t> </a:t>
            </a:r>
            <a:r>
              <a:rPr/>
              <a:t>that</a:t>
            </a:r>
            <a:r>
              <a:rPr/>
              <a:t> </a:t>
            </a:r>
            <a:r>
              <a:rPr/>
              <a:t>a</a:t>
            </a:r>
            <a:r>
              <a:rPr/>
              <a:t> </a:t>
            </a:r>
            <a:r>
              <a:rPr/>
              <a:t>strong</a:t>
            </a:r>
            <a:r>
              <a:rPr/>
              <a:t> </a:t>
            </a:r>
            <a:r>
              <a:rPr/>
              <a:t>effect</a:t>
            </a:r>
            <a:r>
              <a:rPr/>
              <a:t> </a:t>
            </a:r>
            <a:r>
              <a:rPr/>
              <a:t>could</a:t>
            </a:r>
            <a:r>
              <a:rPr/>
              <a:t> </a:t>
            </a:r>
            <a:r>
              <a:rPr/>
              <a:t>only</a:t>
            </a:r>
            <a:r>
              <a:rPr/>
              <a:t> </a:t>
            </a:r>
            <a:r>
              <a:rPr/>
              <a:t>be</a:t>
            </a:r>
            <a:r>
              <a:rPr/>
              <a:t> </a:t>
            </a:r>
            <a:r>
              <a:rPr/>
              <a:t>overturned</a:t>
            </a:r>
            <a:r>
              <a:rPr/>
              <a:t> </a:t>
            </a:r>
            <a:r>
              <a:rPr/>
              <a:t>by</a:t>
            </a:r>
            <a:r>
              <a:rPr/>
              <a:t> </a:t>
            </a:r>
            <a:r>
              <a:rPr/>
              <a:t>a</a:t>
            </a:r>
            <a:r>
              <a:rPr/>
              <a:t> </a:t>
            </a:r>
            <a:r>
              <a:rPr/>
              <a:t>strong</a:t>
            </a:r>
            <a:r>
              <a:rPr/>
              <a:t> </a:t>
            </a:r>
            <a:r>
              <a:rPr/>
              <a:t>confounder.</a:t>
            </a:r>
            <a:r>
              <a:rPr/>
              <a:t> </a:t>
            </a:r>
            <a:r>
              <a:rPr/>
              <a:t>A</a:t>
            </a:r>
            <a:r>
              <a:rPr/>
              <a:t> </a:t>
            </a:r>
            <a:r>
              <a:rPr/>
              <a:t>weak</a:t>
            </a:r>
            <a:r>
              <a:rPr/>
              <a:t> </a:t>
            </a:r>
            <a:r>
              <a:rPr/>
              <a:t>confounder</a:t>
            </a:r>
            <a:r>
              <a:rPr/>
              <a:t> </a:t>
            </a:r>
            <a:r>
              <a:rPr/>
              <a:t>would</a:t>
            </a:r>
            <a:r>
              <a:rPr/>
              <a:t> </a:t>
            </a:r>
            <a:r>
              <a:rPr/>
              <a:t>only</a:t>
            </a:r>
            <a:r>
              <a:rPr/>
              <a:t> </a:t>
            </a:r>
            <a:r>
              <a:rPr/>
              <a:t>attenuate</a:t>
            </a:r>
            <a:r>
              <a:rPr/>
              <a:t> </a:t>
            </a:r>
            <a:r>
              <a:rPr/>
              <a:t>things</a:t>
            </a:r>
            <a:r>
              <a:rPr/>
              <a:t> </a:t>
            </a:r>
            <a:r>
              <a:rPr/>
              <a:t>a</a:t>
            </a:r>
            <a:r>
              <a:rPr/>
              <a:t> </a:t>
            </a:r>
            <a:r>
              <a:rPr/>
              <a:t>bit.</a:t>
            </a:r>
            <a:r>
              <a:rPr/>
              <a:t> </a:t>
            </a:r>
            <a:r>
              <a:rPr/>
              <a:t>If</a:t>
            </a:r>
            <a:r>
              <a:rPr/>
              <a:t> </a:t>
            </a:r>
            <a:r>
              <a:rPr/>
              <a:t>you</a:t>
            </a:r>
            <a:r>
              <a:rPr/>
              <a:t> </a:t>
            </a:r>
            <a:r>
              <a:rPr/>
              <a:t>want</a:t>
            </a:r>
            <a:r>
              <a:rPr/>
              <a:t> </a:t>
            </a:r>
            <a:r>
              <a:rPr/>
              <a:t>to</a:t>
            </a:r>
            <a:r>
              <a:rPr/>
              <a:t> </a:t>
            </a:r>
            <a:r>
              <a:rPr/>
              <a:t>hypothesize</a:t>
            </a:r>
            <a:r>
              <a:rPr/>
              <a:t> </a:t>
            </a:r>
            <a:r>
              <a:rPr/>
              <a:t>that</a:t>
            </a:r>
            <a:r>
              <a:rPr/>
              <a:t> </a:t>
            </a:r>
            <a:r>
              <a:rPr/>
              <a:t>a</a:t>
            </a:r>
            <a:r>
              <a:rPr/>
              <a:t> </a:t>
            </a:r>
            <a:r>
              <a:rPr/>
              <a:t>third</a:t>
            </a:r>
            <a:r>
              <a:rPr/>
              <a:t> </a:t>
            </a:r>
            <a:r>
              <a:rPr/>
              <a:t>factor</a:t>
            </a:r>
            <a:r>
              <a:rPr/>
              <a:t> </a:t>
            </a:r>
            <a:r>
              <a:rPr/>
              <a:t>among</a:t>
            </a:r>
            <a:r>
              <a:rPr/>
              <a:t> </a:t>
            </a:r>
            <a:r>
              <a:rPr/>
              <a:t>smokers</a:t>
            </a:r>
            <a:r>
              <a:rPr/>
              <a:t> </a:t>
            </a:r>
            <a:r>
              <a:rPr/>
              <a:t>(poor</a:t>
            </a:r>
            <a:r>
              <a:rPr/>
              <a:t> </a:t>
            </a:r>
            <a:r>
              <a:rPr/>
              <a:t>diet,</a:t>
            </a:r>
            <a:r>
              <a:rPr/>
              <a:t> </a:t>
            </a:r>
            <a:r>
              <a:rPr/>
              <a:t>dangerous</a:t>
            </a:r>
            <a:r>
              <a:rPr/>
              <a:t> </a:t>
            </a:r>
            <a:r>
              <a:rPr/>
              <a:t>work</a:t>
            </a:r>
            <a:r>
              <a:rPr/>
              <a:t> </a:t>
            </a:r>
            <a:r>
              <a:rPr/>
              <a:t>conditions,</a:t>
            </a:r>
            <a:r>
              <a:rPr/>
              <a:t> </a:t>
            </a:r>
            <a:r>
              <a:rPr/>
              <a:t>or</a:t>
            </a:r>
            <a:r>
              <a:rPr/>
              <a:t> </a:t>
            </a:r>
            <a:r>
              <a:rPr/>
              <a:t>lack</a:t>
            </a:r>
            <a:r>
              <a:rPr/>
              <a:t> </a:t>
            </a:r>
            <a:r>
              <a:rPr/>
              <a:t>of</a:t>
            </a:r>
            <a:r>
              <a:rPr/>
              <a:t> </a:t>
            </a:r>
            <a:r>
              <a:rPr/>
              <a:t>exercise)</a:t>
            </a:r>
            <a:r>
              <a:rPr/>
              <a:t> </a:t>
            </a:r>
            <a:r>
              <a:rPr/>
              <a:t>could</a:t>
            </a:r>
            <a:r>
              <a:rPr/>
              <a:t> </a:t>
            </a:r>
            <a:r>
              <a:rPr/>
              <a:t>cause</a:t>
            </a:r>
            <a:r>
              <a:rPr/>
              <a:t> </a:t>
            </a:r>
            <a:r>
              <a:rPr/>
              <a:t>the</a:t>
            </a:r>
            <a:r>
              <a:rPr/>
              <a:t> </a:t>
            </a:r>
            <a:r>
              <a:rPr/>
              <a:t>ten</a:t>
            </a:r>
            <a:r>
              <a:rPr/>
              <a:t> </a:t>
            </a:r>
            <a:r>
              <a:rPr/>
              <a:t>to</a:t>
            </a:r>
            <a:r>
              <a:rPr/>
              <a:t> </a:t>
            </a:r>
            <a:r>
              <a:rPr/>
              <a:t>twenty</a:t>
            </a:r>
            <a:r>
              <a:rPr/>
              <a:t> </a:t>
            </a:r>
            <a:r>
              <a:rPr/>
              <a:t>fold</a:t>
            </a:r>
            <a:r>
              <a:rPr/>
              <a:t> </a:t>
            </a:r>
            <a:r>
              <a:rPr/>
              <a:t>increase</a:t>
            </a:r>
            <a:r>
              <a:rPr/>
              <a:t> </a:t>
            </a:r>
            <a:r>
              <a:rPr/>
              <a:t>in</a:t>
            </a:r>
            <a:r>
              <a:rPr/>
              <a:t> </a:t>
            </a:r>
            <a:r>
              <a:rPr/>
              <a:t>the</a:t>
            </a:r>
            <a:r>
              <a:rPr/>
              <a:t> </a:t>
            </a:r>
            <a:r>
              <a:rPr/>
              <a:t>risk</a:t>
            </a:r>
            <a:r>
              <a:rPr/>
              <a:t> </a:t>
            </a:r>
            <a:r>
              <a:rPr/>
              <a:t>of</a:t>
            </a:r>
            <a:r>
              <a:rPr/>
              <a:t> </a:t>
            </a:r>
            <a:r>
              <a:rPr/>
              <a:t>lung</a:t>
            </a:r>
            <a:r>
              <a:rPr/>
              <a:t> </a:t>
            </a:r>
            <a:r>
              <a:rPr/>
              <a:t>cancer,</a:t>
            </a:r>
            <a:r>
              <a:rPr/>
              <a:t> </a:t>
            </a:r>
            <a:r>
              <a:rPr/>
              <a:t>that</a:t>
            </a:r>
            <a:r>
              <a:rPr/>
              <a:t> </a:t>
            </a:r>
            <a:r>
              <a:rPr/>
              <a:t>third</a:t>
            </a:r>
            <a:r>
              <a:rPr/>
              <a:t> </a:t>
            </a:r>
            <a:r>
              <a:rPr/>
              <a:t>factor</a:t>
            </a:r>
            <a:r>
              <a:rPr/>
              <a:t> </a:t>
            </a:r>
            <a:r>
              <a:rPr/>
              <a:t>would</a:t>
            </a:r>
            <a:r>
              <a:rPr/>
              <a:t> </a:t>
            </a:r>
            <a:r>
              <a:rPr/>
              <a:t>have</a:t>
            </a:r>
            <a:r>
              <a:rPr/>
              <a:t> </a:t>
            </a:r>
            <a:r>
              <a:rPr/>
              <a:t>to</a:t>
            </a:r>
            <a:r>
              <a:rPr/>
              <a:t> </a:t>
            </a:r>
            <a:r>
              <a:rPr/>
              <a:t>increase</a:t>
            </a:r>
            <a:r>
              <a:rPr/>
              <a:t> </a:t>
            </a:r>
            <a:r>
              <a:rPr/>
              <a:t>the</a:t>
            </a:r>
            <a:r>
              <a:rPr/>
              <a:t> </a:t>
            </a:r>
            <a:r>
              <a:rPr/>
              <a:t>risk</a:t>
            </a:r>
            <a:r>
              <a:rPr/>
              <a:t> </a:t>
            </a:r>
            <a:r>
              <a:rPr/>
              <a:t>of</a:t>
            </a:r>
            <a:r>
              <a:rPr/>
              <a:t> </a:t>
            </a:r>
            <a:r>
              <a:rPr/>
              <a:t>lung</a:t>
            </a:r>
            <a:r>
              <a:rPr/>
              <a:t> </a:t>
            </a:r>
            <a:r>
              <a:rPr/>
              <a:t>cancer</a:t>
            </a:r>
            <a:r>
              <a:rPr/>
              <a:t> </a:t>
            </a:r>
            <a:r>
              <a:rPr/>
              <a:t>by</a:t>
            </a:r>
            <a:r>
              <a:rPr/>
              <a:t> </a:t>
            </a:r>
            <a:r>
              <a:rPr/>
              <a:t>more</a:t>
            </a:r>
            <a:r>
              <a:rPr/>
              <a:t> </a:t>
            </a:r>
            <a:r>
              <a:rPr/>
              <a:t>ten</a:t>
            </a:r>
            <a:r>
              <a:rPr/>
              <a:t> </a:t>
            </a:r>
            <a:r>
              <a:rPr/>
              <a:t>or</a:t>
            </a:r>
            <a:r>
              <a:rPr/>
              <a:t> </a:t>
            </a:r>
            <a:r>
              <a:rPr/>
              <a:t>twenty</a:t>
            </a:r>
            <a:r>
              <a:rPr/>
              <a:t> </a:t>
            </a:r>
            <a:r>
              <a:rPr/>
              <a:t>fold.</a:t>
            </a:r>
          </a:p>
          <a:p>
            <a:pPr lvl="0" marL="0" indent="0">
              <a:buNone/>
            </a:pPr>
          </a:p>
          <a:p>
            <a:pPr lvl="0" marL="0" indent="0">
              <a:buNone/>
            </a:pPr>
            <a:r>
              <a:rPr/>
              <a:t>Keep</a:t>
            </a:r>
            <a:r>
              <a:rPr/>
              <a:t> </a:t>
            </a:r>
            <a:r>
              <a:rPr/>
              <a:t>in</a:t>
            </a:r>
            <a:r>
              <a:rPr/>
              <a:t> </a:t>
            </a:r>
            <a:r>
              <a:rPr/>
              <a:t>mind,</a:t>
            </a:r>
            <a:r>
              <a:rPr/>
              <a:t> </a:t>
            </a:r>
            <a:r>
              <a:rPr/>
              <a:t>though,</a:t>
            </a:r>
            <a:r>
              <a:rPr/>
              <a:t> </a:t>
            </a:r>
            <a:r>
              <a:rPr/>
              <a:t>that</a:t>
            </a:r>
            <a:r>
              <a:rPr/>
              <a:t> </a:t>
            </a:r>
            <a:r>
              <a:rPr/>
              <a:t>weak</a:t>
            </a:r>
            <a:r>
              <a:rPr/>
              <a:t> </a:t>
            </a:r>
            <a:r>
              <a:rPr/>
              <a:t>effects</a:t>
            </a:r>
            <a:r>
              <a:rPr/>
              <a:t> </a:t>
            </a:r>
            <a:r>
              <a:rPr/>
              <a:t>can</a:t>
            </a:r>
            <a:r>
              <a:rPr/>
              <a:t> </a:t>
            </a:r>
            <a:r>
              <a:rPr/>
              <a:t>still</a:t>
            </a:r>
            <a:r>
              <a:rPr/>
              <a:t> </a:t>
            </a:r>
            <a:r>
              <a:rPr/>
              <a:t>be</a:t>
            </a:r>
            <a:r>
              <a:rPr/>
              <a:t> </a:t>
            </a:r>
            <a:r>
              <a:rPr/>
              <a:t>real.</a:t>
            </a:r>
            <a:r>
              <a:rPr/>
              <a:t> </a:t>
            </a:r>
            <a:r>
              <a:rPr/>
              <a:t>There</a:t>
            </a:r>
            <a:r>
              <a:rPr/>
              <a:t> </a:t>
            </a:r>
            <a:r>
              <a:rPr/>
              <a:t>was</a:t>
            </a:r>
            <a:r>
              <a:rPr/>
              <a:t> </a:t>
            </a:r>
            <a:r>
              <a:rPr/>
              <a:t>some</a:t>
            </a:r>
            <a:r>
              <a:rPr/>
              <a:t> </a:t>
            </a:r>
            <a:r>
              <a:rPr/>
              <a:t>criticism</a:t>
            </a:r>
            <a:r>
              <a:rPr/>
              <a:t> </a:t>
            </a:r>
            <a:r>
              <a:rPr/>
              <a:t>of</a:t>
            </a:r>
            <a:r>
              <a:rPr/>
              <a:t> </a:t>
            </a:r>
            <a:r>
              <a:rPr/>
              <a:t>a</a:t>
            </a:r>
            <a:r>
              <a:rPr/>
              <a:t> </a:t>
            </a:r>
            <a:r>
              <a:rPr/>
              <a:t>government</a:t>
            </a:r>
            <a:r>
              <a:rPr/>
              <a:t> </a:t>
            </a:r>
            <a:r>
              <a:rPr/>
              <a:t>report</a:t>
            </a:r>
            <a:r>
              <a:rPr/>
              <a:t> </a:t>
            </a:r>
            <a:r>
              <a:rPr/>
              <a:t>that</a:t>
            </a:r>
            <a:r>
              <a:rPr/>
              <a:t> </a:t>
            </a:r>
            <a:r>
              <a:rPr/>
              <a:t>said</a:t>
            </a:r>
            <a:r>
              <a:rPr/>
              <a:t> </a:t>
            </a:r>
            <a:r>
              <a:rPr/>
              <a:t>that</a:t>
            </a:r>
            <a:r>
              <a:rPr/>
              <a:t> </a:t>
            </a:r>
            <a:r>
              <a:rPr/>
              <a:t>the</a:t>
            </a:r>
            <a:r>
              <a:rPr/>
              <a:t> </a:t>
            </a:r>
            <a:r>
              <a:rPr/>
              <a:t>number</a:t>
            </a:r>
            <a:r>
              <a:rPr/>
              <a:t> </a:t>
            </a:r>
            <a:r>
              <a:rPr/>
              <a:t>of</a:t>
            </a:r>
            <a:r>
              <a:rPr/>
              <a:t> </a:t>
            </a:r>
            <a:r>
              <a:rPr/>
              <a:t>deaths</a:t>
            </a:r>
            <a:r>
              <a:rPr/>
              <a:t> </a:t>
            </a:r>
            <a:r>
              <a:rPr/>
              <a:t>due</a:t>
            </a:r>
            <a:r>
              <a:rPr/>
              <a:t> </a:t>
            </a:r>
            <a:r>
              <a:rPr/>
              <a:t>to</a:t>
            </a:r>
            <a:r>
              <a:rPr/>
              <a:t> </a:t>
            </a:r>
            <a:r>
              <a:rPr/>
              <a:t>smoking</a:t>
            </a:r>
            <a:r>
              <a:rPr/>
              <a:t> </a:t>
            </a:r>
            <a:r>
              <a:rPr/>
              <a:t>was</a:t>
            </a:r>
            <a:r>
              <a:rPr/>
              <a:t> </a:t>
            </a:r>
            <a:r>
              <a:rPr/>
              <a:t>around</a:t>
            </a:r>
            <a:r>
              <a:rPr/>
              <a:t> </a:t>
            </a:r>
            <a:r>
              <a:rPr/>
              <a:t>450</a:t>
            </a:r>
            <a:r>
              <a:rPr/>
              <a:t> </a:t>
            </a:r>
            <a:r>
              <a:rPr/>
              <a:t>thousand</a:t>
            </a:r>
            <a:r>
              <a:rPr/>
              <a:t> </a:t>
            </a:r>
            <a:r>
              <a:rPr/>
              <a:t>people</a:t>
            </a:r>
            <a:r>
              <a:rPr/>
              <a:t> </a:t>
            </a:r>
            <a:r>
              <a:rPr/>
              <a:t>per</a:t>
            </a:r>
            <a:r>
              <a:rPr/>
              <a:t> </a:t>
            </a:r>
            <a:r>
              <a:rPr/>
              <a:t>year.</a:t>
            </a:r>
            <a:r>
              <a:rPr/>
              <a:t> </a:t>
            </a:r>
            <a:r>
              <a:rPr/>
              <a:t>The</a:t>
            </a:r>
            <a:r>
              <a:rPr/>
              <a:t> </a:t>
            </a:r>
            <a:r>
              <a:rPr/>
              <a:t>critics</a:t>
            </a:r>
            <a:r>
              <a:rPr/>
              <a:t> </a:t>
            </a:r>
            <a:r>
              <a:rPr/>
              <a:t>dissected</a:t>
            </a:r>
            <a:r>
              <a:rPr/>
              <a:t> </a:t>
            </a:r>
            <a:r>
              <a:rPr/>
              <a:t>this</a:t>
            </a:r>
            <a:r>
              <a:rPr/>
              <a:t> </a:t>
            </a:r>
            <a:r>
              <a:rPr/>
              <a:t>number</a:t>
            </a:r>
            <a:r>
              <a:rPr/>
              <a:t> </a:t>
            </a:r>
            <a:r>
              <a:rPr/>
              <a:t>and</a:t>
            </a:r>
            <a:r>
              <a:rPr/>
              <a:t> </a:t>
            </a:r>
            <a:r>
              <a:rPr/>
              <a:t>said,</a:t>
            </a:r>
            <a:r>
              <a:rPr/>
              <a:t> </a:t>
            </a:r>
            <a:r>
              <a:rPr/>
              <a:t>we’ll</a:t>
            </a:r>
            <a:r>
              <a:rPr/>
              <a:t> </a:t>
            </a:r>
            <a:r>
              <a:rPr/>
              <a:t>allow</a:t>
            </a:r>
            <a:r>
              <a:rPr/>
              <a:t> </a:t>
            </a:r>
            <a:r>
              <a:rPr/>
              <a:t>you</a:t>
            </a:r>
            <a:r>
              <a:rPr/>
              <a:t> </a:t>
            </a:r>
            <a:r>
              <a:rPr/>
              <a:t>the</a:t>
            </a:r>
            <a:r>
              <a:rPr/>
              <a:t> </a:t>
            </a:r>
            <a:r>
              <a:rPr/>
              <a:t>deaths</a:t>
            </a:r>
            <a:r>
              <a:rPr/>
              <a:t> </a:t>
            </a:r>
            <a:r>
              <a:rPr/>
              <a:t>due</a:t>
            </a:r>
            <a:r>
              <a:rPr/>
              <a:t> </a:t>
            </a:r>
            <a:r>
              <a:rPr/>
              <a:t>to</a:t>
            </a:r>
            <a:r>
              <a:rPr/>
              <a:t> </a:t>
            </a:r>
            <a:r>
              <a:rPr/>
              <a:t>cancer,</a:t>
            </a:r>
            <a:r>
              <a:rPr/>
              <a:t> </a:t>
            </a:r>
            <a:r>
              <a:rPr/>
              <a:t>but</a:t>
            </a:r>
            <a:r>
              <a:rPr/>
              <a:t> </a:t>
            </a:r>
            <a:r>
              <a:rPr/>
              <a:t>not</a:t>
            </a:r>
            <a:r>
              <a:rPr/>
              <a:t> </a:t>
            </a:r>
            <a:r>
              <a:rPr/>
              <a:t>for</a:t>
            </a:r>
            <a:r>
              <a:rPr/>
              <a:t> </a:t>
            </a:r>
            <a:r>
              <a:rPr/>
              <a:t>other</a:t>
            </a:r>
            <a:r>
              <a:rPr/>
              <a:t> </a:t>
            </a:r>
            <a:r>
              <a:rPr/>
              <a:t>factors</a:t>
            </a:r>
            <a:r>
              <a:rPr/>
              <a:t> </a:t>
            </a:r>
            <a:r>
              <a:rPr/>
              <a:t>like</a:t>
            </a:r>
            <a:r>
              <a:rPr/>
              <a:t> </a:t>
            </a:r>
            <a:r>
              <a:rPr/>
              <a:t>stroke</a:t>
            </a:r>
            <a:r>
              <a:rPr/>
              <a:t> </a:t>
            </a:r>
            <a:r>
              <a:rPr/>
              <a:t>and</a:t>
            </a:r>
            <a:r>
              <a:rPr/>
              <a:t> </a:t>
            </a:r>
            <a:r>
              <a:rPr/>
              <a:t>heart</a:t>
            </a:r>
            <a:r>
              <a:rPr/>
              <a:t> </a:t>
            </a:r>
            <a:r>
              <a:rPr/>
              <a:t>attacks,</a:t>
            </a:r>
            <a:r>
              <a:rPr/>
              <a:t> </a:t>
            </a:r>
            <a:r>
              <a:rPr/>
              <a:t>because</a:t>
            </a:r>
            <a:r>
              <a:rPr/>
              <a:t> </a:t>
            </a:r>
            <a:r>
              <a:rPr/>
              <a:t>these</a:t>
            </a:r>
            <a:r>
              <a:rPr/>
              <a:t> </a:t>
            </a:r>
            <a:r>
              <a:rPr/>
              <a:t>only</a:t>
            </a:r>
            <a:r>
              <a:rPr/>
              <a:t> </a:t>
            </a:r>
            <a:r>
              <a:rPr/>
              <a:t>showed</a:t>
            </a:r>
            <a:r>
              <a:rPr/>
              <a:t> </a:t>
            </a:r>
            <a:r>
              <a:rPr/>
              <a:t>a</a:t>
            </a:r>
            <a:r>
              <a:rPr/>
              <a:t> </a:t>
            </a:r>
            <a:r>
              <a:rPr/>
              <a:t>two</a:t>
            </a:r>
            <a:r>
              <a:rPr/>
              <a:t> </a:t>
            </a:r>
            <a:r>
              <a:rPr/>
              <a:t>fold</a:t>
            </a:r>
            <a:r>
              <a:rPr/>
              <a:t> </a:t>
            </a:r>
            <a:r>
              <a:rPr/>
              <a:t>or</a:t>
            </a:r>
            <a:r>
              <a:rPr/>
              <a:t> </a:t>
            </a:r>
            <a:r>
              <a:rPr/>
              <a:t>smaller</a:t>
            </a:r>
            <a:r>
              <a:rPr/>
              <a:t> </a:t>
            </a:r>
            <a:r>
              <a:rPr/>
              <a:t>increase</a:t>
            </a:r>
            <a:r>
              <a:rPr/>
              <a:t> </a:t>
            </a:r>
            <a:r>
              <a:rPr/>
              <a:t>in</a:t>
            </a:r>
            <a:r>
              <a:rPr/>
              <a:t> </a:t>
            </a:r>
            <a:r>
              <a:rPr/>
              <a:t>risk.</a:t>
            </a:r>
            <a:r>
              <a:rPr/>
              <a:t> </a:t>
            </a:r>
            <a:r>
              <a:rPr/>
              <a:t>It</a:t>
            </a:r>
            <a:r>
              <a:rPr/>
              <a:t> </a:t>
            </a:r>
            <a:r>
              <a:rPr/>
              <a:t>turns</a:t>
            </a:r>
            <a:r>
              <a:rPr/>
              <a:t> </a:t>
            </a:r>
            <a:r>
              <a:rPr/>
              <a:t>out</a:t>
            </a:r>
            <a:r>
              <a:rPr/>
              <a:t> </a:t>
            </a:r>
            <a:r>
              <a:rPr/>
              <a:t>that</a:t>
            </a:r>
            <a:r>
              <a:rPr/>
              <a:t> </a:t>
            </a:r>
            <a:r>
              <a:rPr/>
              <a:t>these</a:t>
            </a:r>
            <a:r>
              <a:rPr/>
              <a:t> </a:t>
            </a:r>
            <a:r>
              <a:rPr/>
              <a:t>other</a:t>
            </a:r>
            <a:r>
              <a:rPr/>
              <a:t> </a:t>
            </a:r>
            <a:r>
              <a:rPr/>
              <a:t>ways</a:t>
            </a:r>
            <a:r>
              <a:rPr/>
              <a:t> </a:t>
            </a:r>
            <a:r>
              <a:rPr/>
              <a:t>that</a:t>
            </a:r>
            <a:r>
              <a:rPr/>
              <a:t> </a:t>
            </a:r>
            <a:r>
              <a:rPr/>
              <a:t>smoking</a:t>
            </a:r>
            <a:r>
              <a:rPr/>
              <a:t> </a:t>
            </a:r>
            <a:r>
              <a:rPr/>
              <a:t>can</a:t>
            </a:r>
            <a:r>
              <a:rPr/>
              <a:t> </a:t>
            </a:r>
            <a:r>
              <a:rPr/>
              <a:t>kill</a:t>
            </a:r>
            <a:r>
              <a:rPr/>
              <a:t> </a:t>
            </a:r>
            <a:r>
              <a:rPr/>
              <a:t>you</a:t>
            </a:r>
            <a:r>
              <a:rPr/>
              <a:t> </a:t>
            </a:r>
            <a:r>
              <a:rPr/>
              <a:t>are</a:t>
            </a:r>
            <a:r>
              <a:rPr/>
              <a:t> </a:t>
            </a:r>
            <a:r>
              <a:rPr/>
              <a:t>very</a:t>
            </a:r>
            <a:r>
              <a:rPr/>
              <a:t> </a:t>
            </a:r>
            <a:r>
              <a:rPr/>
              <a:t>real,</a:t>
            </a:r>
            <a:r>
              <a:rPr/>
              <a:t> </a:t>
            </a:r>
            <a:r>
              <a:rPr/>
              <a:t>but</a:t>
            </a:r>
            <a:r>
              <a:rPr/>
              <a:t> </a:t>
            </a:r>
            <a:r>
              <a:rPr/>
              <a:t>because</a:t>
            </a:r>
            <a:r>
              <a:rPr/>
              <a:t> </a:t>
            </a:r>
            <a:r>
              <a:rPr/>
              <a:t>these</a:t>
            </a:r>
            <a:r>
              <a:rPr/>
              <a:t> </a:t>
            </a:r>
            <a:r>
              <a:rPr/>
              <a:t>causes</a:t>
            </a:r>
            <a:r>
              <a:rPr/>
              <a:t> </a:t>
            </a:r>
            <a:r>
              <a:rPr/>
              <a:t>of</a:t>
            </a:r>
            <a:r>
              <a:rPr/>
              <a:t> </a:t>
            </a:r>
            <a:r>
              <a:rPr/>
              <a:t>death</a:t>
            </a:r>
            <a:r>
              <a:rPr/>
              <a:t> </a:t>
            </a:r>
            <a:r>
              <a:rPr/>
              <a:t>(unlike</a:t>
            </a:r>
            <a:r>
              <a:rPr/>
              <a:t> </a:t>
            </a:r>
            <a:r>
              <a:rPr/>
              <a:t>lung</a:t>
            </a:r>
            <a:r>
              <a:rPr/>
              <a:t> </a:t>
            </a:r>
            <a:r>
              <a:rPr/>
              <a:t>cancer)</a:t>
            </a:r>
            <a:r>
              <a:rPr/>
              <a:t> </a:t>
            </a:r>
            <a:r>
              <a:rPr/>
              <a:t>are</a:t>
            </a:r>
            <a:r>
              <a:rPr/>
              <a:t> </a:t>
            </a:r>
            <a:r>
              <a:rPr/>
              <a:t>fairly</a:t>
            </a:r>
            <a:r>
              <a:rPr/>
              <a:t> </a:t>
            </a:r>
            <a:r>
              <a:rPr/>
              <a:t>common</a:t>
            </a:r>
            <a:r>
              <a:rPr/>
              <a:t> </a:t>
            </a:r>
            <a:r>
              <a:rPr/>
              <a:t>in</a:t>
            </a:r>
            <a:r>
              <a:rPr/>
              <a:t> </a:t>
            </a:r>
            <a:r>
              <a:rPr/>
              <a:t>the</a:t>
            </a:r>
            <a:r>
              <a:rPr/>
              <a:t> </a:t>
            </a:r>
            <a:r>
              <a:rPr/>
              <a:t>general</a:t>
            </a:r>
            <a:r>
              <a:rPr/>
              <a:t> </a:t>
            </a:r>
            <a:r>
              <a:rPr/>
              <a:t>population,</a:t>
            </a:r>
            <a:r>
              <a:rPr/>
              <a:t> </a:t>
            </a:r>
            <a:r>
              <a:rPr/>
              <a:t>you</a:t>
            </a:r>
            <a:r>
              <a:rPr/>
              <a:t> </a:t>
            </a:r>
            <a:r>
              <a:rPr/>
              <a:t>can’t</a:t>
            </a:r>
            <a:r>
              <a:rPr/>
              <a:t> </a:t>
            </a:r>
            <a:r>
              <a:rPr/>
              <a:t>just</a:t>
            </a:r>
            <a:r>
              <a:rPr/>
              <a:t> </a:t>
            </a:r>
            <a:r>
              <a:rPr/>
              <a:t>get</a:t>
            </a:r>
            <a:r>
              <a:rPr/>
              <a:t> </a:t>
            </a:r>
            <a:r>
              <a:rPr/>
              <a:t>a</a:t>
            </a:r>
            <a:r>
              <a:rPr/>
              <a:t> </a:t>
            </a:r>
            <a:r>
              <a:rPr/>
              <a:t>large</a:t>
            </a:r>
            <a:r>
              <a:rPr/>
              <a:t> </a:t>
            </a:r>
            <a:r>
              <a:rPr/>
              <a:t>increase</a:t>
            </a:r>
            <a:r>
              <a:rPr/>
              <a:t> </a:t>
            </a:r>
            <a:r>
              <a:rPr/>
              <a:t>in</a:t>
            </a:r>
            <a:r>
              <a:rPr/>
              <a:t> </a:t>
            </a:r>
            <a:r>
              <a:rPr/>
              <a:t>risk.</a:t>
            </a:r>
            <a:r>
              <a:rPr/>
              <a:t> </a:t>
            </a:r>
            <a:r>
              <a:rPr/>
              <a:t>If</a:t>
            </a:r>
            <a:r>
              <a:rPr/>
              <a:t> </a:t>
            </a:r>
            <a:r>
              <a:rPr/>
              <a:t>30%</a:t>
            </a:r>
            <a:r>
              <a:rPr/>
              <a:t> </a:t>
            </a:r>
            <a:r>
              <a:rPr/>
              <a:t>of</a:t>
            </a:r>
            <a:r>
              <a:rPr/>
              <a:t> </a:t>
            </a:r>
            <a:r>
              <a:rPr/>
              <a:t>the</a:t>
            </a:r>
            <a:r>
              <a:rPr/>
              <a:t> </a:t>
            </a:r>
            <a:r>
              <a:rPr/>
              <a:t>public</a:t>
            </a:r>
            <a:r>
              <a:rPr/>
              <a:t> </a:t>
            </a:r>
            <a:r>
              <a:rPr/>
              <a:t>dies</a:t>
            </a:r>
            <a:r>
              <a:rPr/>
              <a:t> </a:t>
            </a:r>
            <a:r>
              <a:rPr/>
              <a:t>from</a:t>
            </a:r>
            <a:r>
              <a:rPr/>
              <a:t> </a:t>
            </a:r>
            <a:r>
              <a:rPr/>
              <a:t>heart</a:t>
            </a:r>
            <a:r>
              <a:rPr/>
              <a:t> </a:t>
            </a:r>
            <a:r>
              <a:rPr/>
              <a:t>attacks,</a:t>
            </a:r>
            <a:r>
              <a:rPr/>
              <a:t> </a:t>
            </a:r>
            <a:r>
              <a:rPr/>
              <a:t>a</a:t>
            </a:r>
            <a:r>
              <a:rPr/>
              <a:t> </a:t>
            </a:r>
            <a:r>
              <a:rPr/>
              <a:t>ten</a:t>
            </a:r>
            <a:r>
              <a:rPr/>
              <a:t> </a:t>
            </a:r>
            <a:r>
              <a:rPr/>
              <a:t>fold</a:t>
            </a:r>
            <a:r>
              <a:rPr/>
              <a:t> </a:t>
            </a:r>
            <a:r>
              <a:rPr/>
              <a:t>increase</a:t>
            </a:r>
            <a:r>
              <a:rPr/>
              <a:t> </a:t>
            </a:r>
            <a:r>
              <a:rPr/>
              <a:t>is</a:t>
            </a:r>
            <a:r>
              <a:rPr/>
              <a:t> </a:t>
            </a:r>
            <a:r>
              <a:rPr/>
              <a:t>just</a:t>
            </a:r>
            <a:r>
              <a:rPr/>
              <a:t> </a:t>
            </a:r>
            <a:r>
              <a:rPr/>
              <a:t>impossible.</a:t>
            </a:r>
          </a:p>
          <a:p>
            <a:pPr lvl="0" marL="0" indent="0">
              <a:buNone/>
            </a:pPr>
          </a:p>
          <a:p>
            <a:pPr lvl="0" marL="0" indent="0">
              <a:buNone/>
            </a:pPr>
            <a:r>
              <a:rPr/>
              <a:t>When</a:t>
            </a:r>
            <a:r>
              <a:rPr/>
              <a:t> </a:t>
            </a:r>
            <a:r>
              <a:rPr/>
              <a:t>the</a:t>
            </a:r>
            <a:r>
              <a:rPr/>
              <a:t> </a:t>
            </a:r>
            <a:r>
              <a:rPr/>
              <a:t>association</a:t>
            </a:r>
            <a:r>
              <a:rPr/>
              <a:t> </a:t>
            </a:r>
            <a:r>
              <a:rPr/>
              <a:t>is</a:t>
            </a:r>
            <a:r>
              <a:rPr/>
              <a:t> </a:t>
            </a:r>
            <a:r>
              <a:rPr/>
              <a:t>small,</a:t>
            </a:r>
            <a:r>
              <a:rPr/>
              <a:t> </a:t>
            </a:r>
            <a:r>
              <a:rPr/>
              <a:t>you</a:t>
            </a:r>
            <a:r>
              <a:rPr/>
              <a:t> </a:t>
            </a:r>
            <a:r>
              <a:rPr/>
              <a:t>don’t</a:t>
            </a:r>
            <a:r>
              <a:rPr/>
              <a:t> </a:t>
            </a:r>
            <a:r>
              <a:rPr/>
              <a:t>totally</a:t>
            </a:r>
            <a:r>
              <a:rPr/>
              <a:t> </a:t>
            </a:r>
            <a:r>
              <a:rPr/>
              <a:t>disregard</a:t>
            </a:r>
            <a:r>
              <a:rPr/>
              <a:t> </a:t>
            </a:r>
            <a:r>
              <a:rPr/>
              <a:t>it.</a:t>
            </a:r>
            <a:r>
              <a:rPr/>
              <a:t> </a:t>
            </a:r>
            <a:r>
              <a:rPr/>
              <a:t>You</a:t>
            </a:r>
            <a:r>
              <a:rPr/>
              <a:t> </a:t>
            </a:r>
            <a:r>
              <a:rPr/>
              <a:t>just</a:t>
            </a:r>
            <a:r>
              <a:rPr/>
              <a:t> </a:t>
            </a:r>
            <a:r>
              <a:rPr/>
              <a:t>have</a:t>
            </a:r>
            <a:r>
              <a:rPr/>
              <a:t> </a:t>
            </a:r>
            <a:r>
              <a:rPr/>
              <a:t>to</a:t>
            </a:r>
            <a:r>
              <a:rPr/>
              <a:t> </a:t>
            </a:r>
            <a:r>
              <a:rPr/>
              <a:t>rely</a:t>
            </a:r>
            <a:r>
              <a:rPr/>
              <a:t> </a:t>
            </a:r>
            <a:r>
              <a:rPr/>
              <a:t>on</a:t>
            </a:r>
            <a:r>
              <a:rPr/>
              <a:t> </a:t>
            </a:r>
            <a:r>
              <a:rPr/>
              <a:t>some</a:t>
            </a:r>
            <a:r>
              <a:rPr/>
              <a:t> </a:t>
            </a:r>
            <a:r>
              <a:rPr/>
              <a:t>of</a:t>
            </a:r>
            <a:r>
              <a:rPr/>
              <a:t> </a:t>
            </a:r>
            <a:r>
              <a:rPr/>
              <a:t>the</a:t>
            </a:r>
            <a:r>
              <a:rPr/>
              <a:t> </a:t>
            </a:r>
            <a:r>
              <a:rPr/>
              <a:t>other</a:t>
            </a:r>
            <a:r>
              <a:rPr/>
              <a:t> </a:t>
            </a:r>
            <a:r>
              <a:rPr/>
              <a:t>criteria.</a:t>
            </a:r>
          </a:p>
          <a:p>
            <a:pPr lvl="0" marL="0" indent="0">
              <a:buNone/>
            </a:pPr>
          </a:p>
          <a:p>
            <a:pPr lvl="0" marL="0" indent="0">
              <a:buNone/>
            </a:pPr>
            <a:r>
              <a:rPr/>
              <a:t>The</a:t>
            </a:r>
            <a:r>
              <a:rPr/>
              <a:t> </a:t>
            </a:r>
            <a:r>
              <a:rPr/>
              <a:t>other</a:t>
            </a:r>
            <a:r>
              <a:rPr/>
              <a:t> </a:t>
            </a:r>
            <a:r>
              <a:rPr/>
              <a:t>point,</a:t>
            </a:r>
            <a:r>
              <a:rPr/>
              <a:t> </a:t>
            </a:r>
            <a:r>
              <a:rPr/>
              <a:t>that</a:t>
            </a:r>
            <a:r>
              <a:rPr/>
              <a:t> </a:t>
            </a:r>
            <a:r>
              <a:rPr/>
              <a:t>has</a:t>
            </a:r>
            <a:r>
              <a:rPr/>
              <a:t> </a:t>
            </a:r>
            <a:r>
              <a:rPr/>
              <a:t>been</a:t>
            </a:r>
            <a:r>
              <a:rPr/>
              <a:t> </a:t>
            </a:r>
            <a:r>
              <a:rPr/>
              <a:t>made</a:t>
            </a:r>
            <a:r>
              <a:rPr/>
              <a:t> </a:t>
            </a:r>
            <a:r>
              <a:rPr/>
              <a:t>in</a:t>
            </a:r>
            <a:r>
              <a:rPr/>
              <a:t> </a:t>
            </a:r>
            <a:r>
              <a:rPr/>
              <a:t>many</a:t>
            </a:r>
            <a:r>
              <a:rPr/>
              <a:t> </a:t>
            </a:r>
            <a:r>
              <a:rPr/>
              <a:t>settings</a:t>
            </a:r>
            <a:r>
              <a:rPr/>
              <a:t> </a:t>
            </a:r>
            <a:r>
              <a:rPr/>
              <a:t>is</a:t>
            </a:r>
            <a:r>
              <a:rPr/>
              <a:t> </a:t>
            </a:r>
            <a:r>
              <a:rPr/>
              <a:t>that</a:t>
            </a:r>
            <a:r>
              <a:rPr/>
              <a:t> </a:t>
            </a:r>
            <a:r>
              <a:rPr/>
              <a:t>a</a:t>
            </a:r>
            <a:r>
              <a:rPr/>
              <a:t> </a:t>
            </a:r>
            <a:r>
              <a:rPr/>
              <a:t>large</a:t>
            </a:r>
            <a:r>
              <a:rPr/>
              <a:t> </a:t>
            </a:r>
            <a:r>
              <a:rPr/>
              <a:t>effect</a:t>
            </a:r>
            <a:r>
              <a:rPr/>
              <a:t> </a:t>
            </a:r>
            <a:r>
              <a:rPr/>
              <a:t>can</a:t>
            </a:r>
            <a:r>
              <a:rPr/>
              <a:t> </a:t>
            </a:r>
            <a:r>
              <a:rPr/>
              <a:t>be</a:t>
            </a:r>
            <a:r>
              <a:rPr/>
              <a:t> </a:t>
            </a:r>
            <a:r>
              <a:rPr/>
              <a:t>easily</a:t>
            </a:r>
            <a:r>
              <a:rPr/>
              <a:t> </a:t>
            </a:r>
            <a:r>
              <a:rPr/>
              <a:t>produced</a:t>
            </a:r>
            <a:r>
              <a:rPr/>
              <a:t> </a:t>
            </a:r>
            <a:r>
              <a:rPr/>
              <a:t>by</a:t>
            </a:r>
            <a:r>
              <a:rPr/>
              <a:t> </a:t>
            </a:r>
            <a:r>
              <a:rPr/>
              <a:t>a</a:t>
            </a:r>
            <a:r>
              <a:rPr/>
              <a:t> </a:t>
            </a:r>
            <a:r>
              <a:rPr/>
              <a:t>seriously</a:t>
            </a:r>
            <a:r>
              <a:rPr/>
              <a:t> </a:t>
            </a:r>
            <a:r>
              <a:rPr/>
              <a:t>flawed</a:t>
            </a:r>
            <a:r>
              <a:rPr/>
              <a:t> </a:t>
            </a:r>
            <a:r>
              <a:rPr/>
              <a:t>study.</a:t>
            </a:r>
            <a:r>
              <a:rPr/>
              <a:t> </a:t>
            </a:r>
            <a:r>
              <a:rPr/>
              <a:t>Paul</a:t>
            </a:r>
            <a:r>
              <a:rPr/>
              <a:t> </a:t>
            </a:r>
            <a:r>
              <a:rPr/>
              <a:t>Rosenbaum,</a:t>
            </a:r>
            <a:r>
              <a:rPr/>
              <a:t> </a:t>
            </a:r>
            <a:r>
              <a:rPr/>
              <a:t>in</a:t>
            </a:r>
            <a:r>
              <a:rPr/>
              <a:t> </a:t>
            </a:r>
            <a:r>
              <a:rPr/>
              <a:t>his</a:t>
            </a:r>
            <a:r>
              <a:rPr/>
              <a:t> </a:t>
            </a:r>
            <a:r>
              <a:rPr/>
              <a:t>book,</a:t>
            </a:r>
            <a:r>
              <a:rPr/>
              <a:t> </a:t>
            </a:r>
            <a:r>
              <a:rPr/>
              <a:t>Observational</a:t>
            </a:r>
            <a:r>
              <a:rPr/>
              <a:t> </a:t>
            </a:r>
            <a:r>
              <a:rPr/>
              <a:t>Studies</a:t>
            </a:r>
            <a:r>
              <a:rPr/>
              <a:t> </a:t>
            </a:r>
            <a:r>
              <a:rPr/>
              <a:t>discusses</a:t>
            </a:r>
            <a:r>
              <a:rPr/>
              <a:t> </a:t>
            </a:r>
            <a:r>
              <a:rPr/>
              <a:t>a</a:t>
            </a:r>
            <a:r>
              <a:rPr/>
              <a:t> </a:t>
            </a:r>
            <a:r>
              <a:rPr/>
              <a:t>non-randomized</a:t>
            </a:r>
            <a:r>
              <a:rPr/>
              <a:t> </a:t>
            </a:r>
            <a:r>
              <a:rPr/>
              <a:t>study</a:t>
            </a:r>
            <a:r>
              <a:rPr/>
              <a:t> </a:t>
            </a:r>
            <a:r>
              <a:rPr/>
              <a:t>conducted</a:t>
            </a:r>
            <a:r>
              <a:rPr/>
              <a:t> </a:t>
            </a:r>
            <a:r>
              <a:rPr/>
              <a:t>by</a:t>
            </a:r>
            <a:r>
              <a:rPr/>
              <a:t> </a:t>
            </a:r>
            <a:r>
              <a:rPr/>
              <a:t>Linus</a:t>
            </a:r>
            <a:r>
              <a:rPr/>
              <a:t> </a:t>
            </a:r>
            <a:r>
              <a:rPr/>
              <a:t>Pauling</a:t>
            </a:r>
            <a:r>
              <a:rPr/>
              <a:t> </a:t>
            </a:r>
            <a:r>
              <a:rPr/>
              <a:t>that</a:t>
            </a:r>
            <a:r>
              <a:rPr/>
              <a:t> </a:t>
            </a:r>
            <a:r>
              <a:rPr/>
              <a:t>showed</a:t>
            </a:r>
            <a:r>
              <a:rPr/>
              <a:t> </a:t>
            </a:r>
            <a:r>
              <a:rPr/>
              <a:t>a</a:t>
            </a:r>
            <a:r>
              <a:rPr/>
              <a:t> </a:t>
            </a:r>
            <a:r>
              <a:rPr/>
              <a:t>four</a:t>
            </a:r>
            <a:r>
              <a:rPr/>
              <a:t> </a:t>
            </a:r>
            <a:r>
              <a:rPr/>
              <a:t>fold</a:t>
            </a:r>
            <a:r>
              <a:rPr/>
              <a:t> </a:t>
            </a:r>
            <a:r>
              <a:rPr/>
              <a:t>increase</a:t>
            </a:r>
            <a:r>
              <a:rPr/>
              <a:t> </a:t>
            </a:r>
            <a:r>
              <a:rPr/>
              <a:t>in</a:t>
            </a:r>
            <a:r>
              <a:rPr/>
              <a:t> </a:t>
            </a:r>
            <a:r>
              <a:rPr/>
              <a:t>the</a:t>
            </a:r>
            <a:r>
              <a:rPr/>
              <a:t> </a:t>
            </a:r>
            <a:r>
              <a:rPr/>
              <a:t>survival</a:t>
            </a:r>
            <a:r>
              <a:rPr/>
              <a:t> </a:t>
            </a:r>
            <a:r>
              <a:rPr/>
              <a:t>times</a:t>
            </a:r>
            <a:r>
              <a:rPr/>
              <a:t> </a:t>
            </a:r>
            <a:r>
              <a:rPr/>
              <a:t>in</a:t>
            </a:r>
            <a:r>
              <a:rPr/>
              <a:t> </a:t>
            </a:r>
            <a:r>
              <a:rPr/>
              <a:t>patients</a:t>
            </a:r>
            <a:r>
              <a:rPr/>
              <a:t> </a:t>
            </a:r>
            <a:r>
              <a:rPr/>
              <a:t>with</a:t>
            </a:r>
            <a:r>
              <a:rPr/>
              <a:t> </a:t>
            </a:r>
            <a:r>
              <a:rPr/>
              <a:t>advanced</a:t>
            </a:r>
            <a:r>
              <a:rPr/>
              <a:t> </a:t>
            </a:r>
            <a:r>
              <a:rPr/>
              <a:t>cancer</a:t>
            </a:r>
            <a:r>
              <a:rPr/>
              <a:t> </a:t>
            </a:r>
            <a:r>
              <a:rPr/>
              <a:t>who</a:t>
            </a:r>
            <a:r>
              <a:rPr/>
              <a:t> </a:t>
            </a:r>
            <a:r>
              <a:rPr/>
              <a:t>received</a:t>
            </a:r>
            <a:r>
              <a:rPr/>
              <a:t> </a:t>
            </a:r>
            <a:r>
              <a:rPr/>
              <a:t>mega-doses</a:t>
            </a:r>
            <a:r>
              <a:rPr/>
              <a:t> </a:t>
            </a:r>
            <a:r>
              <a:rPr/>
              <a:t>of</a:t>
            </a:r>
            <a:r>
              <a:rPr/>
              <a:t> </a:t>
            </a:r>
            <a:r>
              <a:rPr/>
              <a:t>Vitamin</a:t>
            </a:r>
            <a:r>
              <a:rPr/>
              <a:t> </a:t>
            </a:r>
            <a:r>
              <a:rPr/>
              <a:t>C,</a:t>
            </a:r>
            <a:r>
              <a:rPr/>
              <a:t> </a:t>
            </a:r>
            <a:r>
              <a:rPr/>
              <a:t>and</a:t>
            </a:r>
            <a:r>
              <a:rPr/>
              <a:t> </a:t>
            </a:r>
            <a:r>
              <a:rPr/>
              <a:t>then</a:t>
            </a:r>
            <a:r>
              <a:rPr/>
              <a:t> </a:t>
            </a:r>
            <a:r>
              <a:rPr/>
              <a:t>points</a:t>
            </a:r>
            <a:r>
              <a:rPr/>
              <a:t> </a:t>
            </a:r>
            <a:r>
              <a:rPr/>
              <a:t>out</a:t>
            </a:r>
            <a:r>
              <a:rPr/>
              <a:t> </a:t>
            </a:r>
            <a:r>
              <a:rPr/>
              <a:t>the</a:t>
            </a:r>
            <a:r>
              <a:rPr/>
              <a:t> </a:t>
            </a:r>
            <a:r>
              <a:rPr/>
              <a:t>serious</a:t>
            </a:r>
            <a:r>
              <a:rPr/>
              <a:t> </a:t>
            </a:r>
            <a:r>
              <a:rPr/>
              <a:t>flaw</a:t>
            </a:r>
            <a:r>
              <a:rPr/>
              <a:t> </a:t>
            </a:r>
            <a:r>
              <a:rPr/>
              <a:t>that</a:t>
            </a:r>
            <a:r>
              <a:rPr/>
              <a:t> </a:t>
            </a:r>
            <a:r>
              <a:rPr/>
              <a:t>caused</a:t>
            </a:r>
            <a:r>
              <a:rPr/>
              <a:t> </a:t>
            </a:r>
            <a:r>
              <a:rPr/>
              <a:t>this</a:t>
            </a:r>
            <a:r>
              <a:rPr/>
              <a:t> </a:t>
            </a:r>
            <a:r>
              <a:rPr/>
              <a:t>finding.</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Consistency</a:t>
            </a:r>
            <a:r>
              <a:rPr/>
              <a:t> </a:t>
            </a:r>
            <a:r>
              <a:rPr/>
              <a:t>is</a:t>
            </a:r>
            <a:r>
              <a:rPr/>
              <a:t> </a:t>
            </a:r>
            <a:r>
              <a:rPr/>
              <a:t>also</a:t>
            </a:r>
            <a:r>
              <a:rPr/>
              <a:t> </a:t>
            </a:r>
            <a:r>
              <a:rPr/>
              <a:t>important.</a:t>
            </a:r>
            <a:r>
              <a:rPr/>
              <a:t> </a:t>
            </a:r>
            <a:r>
              <a:rPr/>
              <a:t>A</a:t>
            </a:r>
            <a:r>
              <a:rPr/>
              <a:t> </a:t>
            </a:r>
            <a:r>
              <a:rPr/>
              <a:t>single</a:t>
            </a:r>
            <a:r>
              <a:rPr/>
              <a:t> </a:t>
            </a:r>
            <a:r>
              <a:rPr/>
              <a:t>positive</a:t>
            </a:r>
            <a:r>
              <a:rPr/>
              <a:t> </a:t>
            </a:r>
            <a:r>
              <a:rPr/>
              <a:t>result</a:t>
            </a:r>
            <a:r>
              <a:rPr/>
              <a:t> </a:t>
            </a:r>
            <a:r>
              <a:rPr/>
              <a:t>in</a:t>
            </a:r>
            <a:r>
              <a:rPr/>
              <a:t> </a:t>
            </a:r>
            <a:r>
              <a:rPr/>
              <a:t>a</a:t>
            </a:r>
            <a:r>
              <a:rPr/>
              <a:t> </a:t>
            </a:r>
            <a:r>
              <a:rPr/>
              <a:t>single</a:t>
            </a:r>
            <a:r>
              <a:rPr/>
              <a:t> </a:t>
            </a:r>
            <a:r>
              <a:rPr/>
              <a:t>observational</a:t>
            </a:r>
            <a:r>
              <a:rPr/>
              <a:t> </a:t>
            </a:r>
            <a:r>
              <a:rPr/>
              <a:t>study</a:t>
            </a:r>
            <a:r>
              <a:rPr/>
              <a:t> </a:t>
            </a:r>
            <a:r>
              <a:rPr/>
              <a:t>could</a:t>
            </a:r>
            <a:r>
              <a:rPr/>
              <a:t> </a:t>
            </a:r>
            <a:r>
              <a:rPr/>
              <a:t>possibly</a:t>
            </a:r>
            <a:r>
              <a:rPr/>
              <a:t> </a:t>
            </a:r>
            <a:r>
              <a:rPr/>
              <a:t>be</a:t>
            </a:r>
            <a:r>
              <a:rPr/>
              <a:t> </a:t>
            </a:r>
            <a:r>
              <a:rPr/>
              <a:t>the</a:t>
            </a:r>
            <a:r>
              <a:rPr/>
              <a:t> </a:t>
            </a:r>
            <a:r>
              <a:rPr/>
              <a:t>result</a:t>
            </a:r>
            <a:r>
              <a:rPr/>
              <a:t> </a:t>
            </a:r>
            <a:r>
              <a:rPr/>
              <a:t>of</a:t>
            </a:r>
            <a:r>
              <a:rPr/>
              <a:t> </a:t>
            </a:r>
            <a:r>
              <a:rPr/>
              <a:t>various</a:t>
            </a:r>
            <a:r>
              <a:rPr/>
              <a:t> </a:t>
            </a:r>
            <a:r>
              <a:rPr/>
              <a:t>biases.</a:t>
            </a:r>
            <a:r>
              <a:rPr/>
              <a:t> </a:t>
            </a:r>
            <a:r>
              <a:rPr/>
              <a:t>A</a:t>
            </a:r>
            <a:r>
              <a:rPr/>
              <a:t> </a:t>
            </a:r>
            <a:r>
              <a:rPr/>
              <a:t>second</a:t>
            </a:r>
            <a:r>
              <a:rPr/>
              <a:t> </a:t>
            </a:r>
            <a:r>
              <a:rPr/>
              <a:t>positive</a:t>
            </a:r>
            <a:r>
              <a:rPr/>
              <a:t> </a:t>
            </a:r>
            <a:r>
              <a:rPr/>
              <a:t>result</a:t>
            </a:r>
            <a:r>
              <a:rPr/>
              <a:t> </a:t>
            </a:r>
            <a:r>
              <a:rPr/>
              <a:t>in</a:t>
            </a:r>
            <a:r>
              <a:rPr/>
              <a:t> </a:t>
            </a:r>
            <a:r>
              <a:rPr/>
              <a:t>a</a:t>
            </a:r>
            <a:r>
              <a:rPr/>
              <a:t> </a:t>
            </a:r>
            <a:r>
              <a:rPr/>
              <a:t>second</a:t>
            </a:r>
            <a:r>
              <a:rPr/>
              <a:t> </a:t>
            </a:r>
            <a:r>
              <a:rPr/>
              <a:t>study</a:t>
            </a:r>
            <a:r>
              <a:rPr/>
              <a:t> </a:t>
            </a:r>
            <a:r>
              <a:rPr/>
              <a:t>that</a:t>
            </a:r>
            <a:r>
              <a:rPr/>
              <a:t> </a:t>
            </a:r>
            <a:r>
              <a:rPr/>
              <a:t>is</a:t>
            </a:r>
            <a:r>
              <a:rPr/>
              <a:t> </a:t>
            </a:r>
            <a:r>
              <a:rPr/>
              <a:t>substantially</a:t>
            </a:r>
            <a:r>
              <a:rPr/>
              <a:t> </a:t>
            </a:r>
            <a:r>
              <a:rPr/>
              <a:t>different</a:t>
            </a:r>
            <a:r>
              <a:rPr/>
              <a:t> </a:t>
            </a:r>
            <a:r>
              <a:rPr/>
              <a:t>than</a:t>
            </a:r>
            <a:r>
              <a:rPr/>
              <a:t> </a:t>
            </a:r>
            <a:r>
              <a:rPr/>
              <a:t>the</a:t>
            </a:r>
            <a:r>
              <a:rPr/>
              <a:t> </a:t>
            </a:r>
            <a:r>
              <a:rPr/>
              <a:t>first</a:t>
            </a:r>
            <a:r>
              <a:rPr/>
              <a:t> </a:t>
            </a:r>
            <a:r>
              <a:rPr/>
              <a:t>study,</a:t>
            </a:r>
            <a:r>
              <a:rPr/>
              <a:t> </a:t>
            </a:r>
            <a:r>
              <a:rPr/>
              <a:t>could</a:t>
            </a:r>
            <a:r>
              <a:rPr/>
              <a:t> </a:t>
            </a:r>
            <a:r>
              <a:rPr/>
              <a:t>possibly</a:t>
            </a:r>
            <a:r>
              <a:rPr/>
              <a:t> </a:t>
            </a:r>
            <a:r>
              <a:rPr/>
              <a:t>be</a:t>
            </a:r>
            <a:r>
              <a:rPr/>
              <a:t> </a:t>
            </a:r>
            <a:r>
              <a:rPr/>
              <a:t>the</a:t>
            </a:r>
            <a:r>
              <a:rPr/>
              <a:t> </a:t>
            </a:r>
            <a:r>
              <a:rPr/>
              <a:t>result</a:t>
            </a:r>
            <a:r>
              <a:rPr/>
              <a:t> </a:t>
            </a:r>
            <a:r>
              <a:rPr/>
              <a:t>of</a:t>
            </a:r>
            <a:r>
              <a:rPr/>
              <a:t> </a:t>
            </a:r>
            <a:r>
              <a:rPr/>
              <a:t>a</a:t>
            </a:r>
            <a:r>
              <a:rPr/>
              <a:t> </a:t>
            </a:r>
            <a:r>
              <a:rPr/>
              <a:t>different</a:t>
            </a:r>
            <a:r>
              <a:rPr/>
              <a:t> </a:t>
            </a:r>
            <a:r>
              <a:rPr/>
              <a:t>set</a:t>
            </a:r>
            <a:r>
              <a:rPr/>
              <a:t> </a:t>
            </a:r>
            <a:r>
              <a:rPr/>
              <a:t>of</a:t>
            </a:r>
            <a:r>
              <a:rPr/>
              <a:t> </a:t>
            </a:r>
            <a:r>
              <a:rPr/>
              <a:t>biases.</a:t>
            </a:r>
            <a:r>
              <a:rPr/>
              <a:t> </a:t>
            </a:r>
            <a:r>
              <a:rPr/>
              <a:t>But</a:t>
            </a:r>
            <a:r>
              <a:rPr/>
              <a:t> </a:t>
            </a:r>
            <a:r>
              <a:rPr/>
              <a:t>by</a:t>
            </a:r>
            <a:r>
              <a:rPr/>
              <a:t> </a:t>
            </a:r>
            <a:r>
              <a:rPr/>
              <a:t>the</a:t>
            </a:r>
            <a:r>
              <a:rPr/>
              <a:t> </a:t>
            </a:r>
            <a:r>
              <a:rPr/>
              <a:t>time</a:t>
            </a:r>
            <a:r>
              <a:rPr/>
              <a:t> </a:t>
            </a:r>
            <a:r>
              <a:rPr/>
              <a:t>the</a:t>
            </a:r>
            <a:r>
              <a:rPr/>
              <a:t> </a:t>
            </a:r>
            <a:r>
              <a:rPr/>
              <a:t>third</a:t>
            </a:r>
            <a:r>
              <a:rPr/>
              <a:t> </a:t>
            </a:r>
            <a:r>
              <a:rPr/>
              <a:t>result</a:t>
            </a:r>
            <a:r>
              <a:rPr/>
              <a:t> </a:t>
            </a:r>
            <a:r>
              <a:rPr/>
              <a:t>comes</a:t>
            </a:r>
            <a:r>
              <a:rPr/>
              <a:t> </a:t>
            </a:r>
            <a:r>
              <a:rPr/>
              <a:t>along,</a:t>
            </a:r>
            <a:r>
              <a:rPr/>
              <a:t> </a:t>
            </a:r>
            <a:r>
              <a:rPr/>
              <a:t>in</a:t>
            </a:r>
            <a:r>
              <a:rPr/>
              <a:t> </a:t>
            </a:r>
            <a:r>
              <a:rPr/>
              <a:t>a</a:t>
            </a:r>
            <a:r>
              <a:rPr/>
              <a:t> </a:t>
            </a:r>
            <a:r>
              <a:rPr/>
              <a:t>study</a:t>
            </a:r>
            <a:r>
              <a:rPr/>
              <a:t> </a:t>
            </a:r>
            <a:r>
              <a:rPr/>
              <a:t>different</a:t>
            </a:r>
            <a:r>
              <a:rPr/>
              <a:t> </a:t>
            </a:r>
            <a:r>
              <a:rPr/>
              <a:t>that</a:t>
            </a:r>
            <a:r>
              <a:rPr/>
              <a:t> </a:t>
            </a:r>
            <a:r>
              <a:rPr/>
              <a:t>the</a:t>
            </a:r>
            <a:r>
              <a:rPr/>
              <a:t> </a:t>
            </a:r>
            <a:r>
              <a:rPr/>
              <a:t>first</a:t>
            </a:r>
            <a:r>
              <a:rPr/>
              <a:t> </a:t>
            </a:r>
            <a:r>
              <a:rPr/>
              <a:t>two,</a:t>
            </a:r>
            <a:r>
              <a:rPr/>
              <a:t> </a:t>
            </a:r>
            <a:r>
              <a:rPr/>
              <a:t>it</a:t>
            </a:r>
            <a:r>
              <a:rPr/>
              <a:t> </a:t>
            </a:r>
            <a:r>
              <a:rPr/>
              <a:t>becomes</a:t>
            </a:r>
            <a:r>
              <a:rPr/>
              <a:t> </a:t>
            </a:r>
            <a:r>
              <a:rPr/>
              <a:t>awfully</a:t>
            </a:r>
            <a:r>
              <a:rPr/>
              <a:t> </a:t>
            </a:r>
            <a:r>
              <a:rPr/>
              <a:t>hard</a:t>
            </a:r>
            <a:r>
              <a:rPr/>
              <a:t> </a:t>
            </a:r>
            <a:r>
              <a:rPr/>
              <a:t>to</a:t>
            </a:r>
            <a:r>
              <a:rPr/>
              <a:t> </a:t>
            </a:r>
            <a:r>
              <a:rPr/>
              <a:t>argue</a:t>
            </a:r>
            <a:r>
              <a:rPr/>
              <a:t> </a:t>
            </a:r>
            <a:r>
              <a:rPr/>
              <a:t>that</a:t>
            </a:r>
            <a:r>
              <a:rPr/>
              <a:t> </a:t>
            </a:r>
            <a:r>
              <a:rPr/>
              <a:t>there</a:t>
            </a:r>
            <a:r>
              <a:rPr/>
              <a:t> </a:t>
            </a:r>
            <a:r>
              <a:rPr/>
              <a:t>is</a:t>
            </a:r>
            <a:r>
              <a:rPr/>
              <a:t> </a:t>
            </a:r>
            <a:r>
              <a:rPr/>
              <a:t>a</a:t>
            </a:r>
            <a:r>
              <a:rPr/>
              <a:t> </a:t>
            </a:r>
            <a:r>
              <a:rPr/>
              <a:t>third</a:t>
            </a:r>
            <a:r>
              <a:rPr/>
              <a:t> </a:t>
            </a:r>
            <a:r>
              <a:rPr/>
              <a:t>set</a:t>
            </a:r>
            <a:r>
              <a:rPr/>
              <a:t> </a:t>
            </a:r>
            <a:r>
              <a:rPr/>
              <a:t>of</a:t>
            </a:r>
            <a:r>
              <a:rPr/>
              <a:t> </a:t>
            </a:r>
            <a:r>
              <a:rPr/>
              <a:t>biases.</a:t>
            </a:r>
            <a:r>
              <a:rPr/>
              <a:t> </a:t>
            </a:r>
            <a:r>
              <a:rPr/>
              <a:t>Biases</a:t>
            </a:r>
            <a:r>
              <a:rPr/>
              <a:t> </a:t>
            </a:r>
            <a:r>
              <a:rPr/>
              <a:t>can</a:t>
            </a:r>
            <a:r>
              <a:rPr/>
              <a:t> </a:t>
            </a:r>
            <a:r>
              <a:rPr/>
              <a:t>work</a:t>
            </a:r>
            <a:r>
              <a:rPr/>
              <a:t> </a:t>
            </a:r>
            <a:r>
              <a:rPr/>
              <a:t>in</a:t>
            </a:r>
            <a:r>
              <a:rPr/>
              <a:t> </a:t>
            </a:r>
            <a:r>
              <a:rPr/>
              <a:t>both</a:t>
            </a:r>
            <a:r>
              <a:rPr/>
              <a:t> </a:t>
            </a:r>
            <a:r>
              <a:rPr/>
              <a:t>directions,</a:t>
            </a:r>
            <a:r>
              <a:rPr/>
              <a:t> </a:t>
            </a:r>
            <a:r>
              <a:rPr/>
              <a:t>and</a:t>
            </a:r>
            <a:r>
              <a:rPr/>
              <a:t> </a:t>
            </a:r>
            <a:r>
              <a:rPr/>
              <a:t>it</a:t>
            </a:r>
            <a:r>
              <a:rPr/>
              <a:t> </a:t>
            </a:r>
            <a:r>
              <a:rPr/>
              <a:t>would</a:t>
            </a:r>
            <a:r>
              <a:rPr/>
              <a:t> </a:t>
            </a:r>
            <a:r>
              <a:rPr/>
              <a:t>be</a:t>
            </a:r>
            <a:r>
              <a:rPr/>
              <a:t> </a:t>
            </a:r>
            <a:r>
              <a:rPr/>
              <a:t>rare</a:t>
            </a:r>
            <a:r>
              <a:rPr/>
              <a:t> </a:t>
            </a:r>
            <a:r>
              <a:rPr/>
              <a:t>that</a:t>
            </a:r>
            <a:r>
              <a:rPr/>
              <a:t> </a:t>
            </a:r>
            <a:r>
              <a:rPr/>
              <a:t>all</a:t>
            </a:r>
            <a:r>
              <a:rPr/>
              <a:t> </a:t>
            </a:r>
            <a:r>
              <a:rPr/>
              <a:t>of</a:t>
            </a:r>
            <a:r>
              <a:rPr/>
              <a:t> </a:t>
            </a:r>
            <a:r>
              <a:rPr/>
              <a:t>these</a:t>
            </a:r>
            <a:r>
              <a:rPr/>
              <a:t> </a:t>
            </a:r>
            <a:r>
              <a:rPr/>
              <a:t>biases</a:t>
            </a:r>
            <a:r>
              <a:rPr/>
              <a:t> </a:t>
            </a:r>
            <a:r>
              <a:rPr/>
              <a:t>would</a:t>
            </a:r>
            <a:r>
              <a:rPr/>
              <a:t> </a:t>
            </a:r>
            <a:r>
              <a:rPr/>
              <a:t>conspire</a:t>
            </a:r>
            <a:r>
              <a:rPr/>
              <a:t> </a:t>
            </a:r>
            <a:r>
              <a:rPr/>
              <a:t>to</a:t>
            </a:r>
            <a:r>
              <a:rPr/>
              <a:t> </a:t>
            </a:r>
            <a:r>
              <a:rPr/>
              <a:t>work</a:t>
            </a:r>
            <a:r>
              <a:rPr/>
              <a:t> </a:t>
            </a:r>
            <a:r>
              <a:rPr/>
              <a:t>together</a:t>
            </a:r>
            <a:r>
              <a:rPr/>
              <a:t> </a:t>
            </a:r>
            <a:r>
              <a:rPr/>
              <a:t>towards</a:t>
            </a:r>
            <a:r>
              <a:rPr/>
              <a:t> </a:t>
            </a:r>
            <a:r>
              <a:rPr/>
              <a:t>a</a:t>
            </a:r>
            <a:r>
              <a:rPr/>
              <a:t> </a:t>
            </a:r>
            <a:r>
              <a:rPr/>
              <a:t>common</a:t>
            </a:r>
            <a:r>
              <a:rPr/>
              <a:t> </a:t>
            </a:r>
            <a:r>
              <a:rPr/>
              <a:t>goal.</a:t>
            </a:r>
          </a:p>
          <a:p>
            <a:pPr lvl="0" marL="0" indent="0">
              <a:buNone/>
            </a:pPr>
          </a:p>
          <a:p>
            <a:pPr lvl="0" marL="0" indent="0">
              <a:buNone/>
            </a:pPr>
            <a:r>
              <a:rPr/>
              <a:t>Now,</a:t>
            </a:r>
            <a:r>
              <a:rPr/>
              <a:t> </a:t>
            </a:r>
            <a:r>
              <a:rPr/>
              <a:t>if</a:t>
            </a:r>
            <a:r>
              <a:rPr/>
              <a:t> </a:t>
            </a:r>
            <a:r>
              <a:rPr/>
              <a:t>the</a:t>
            </a:r>
            <a:r>
              <a:rPr/>
              <a:t> </a:t>
            </a:r>
            <a:r>
              <a:rPr/>
              <a:t>same</a:t>
            </a:r>
            <a:r>
              <a:rPr/>
              <a:t> </a:t>
            </a:r>
            <a:r>
              <a:rPr/>
              <a:t>study</a:t>
            </a:r>
            <a:r>
              <a:rPr/>
              <a:t> </a:t>
            </a:r>
            <a:r>
              <a:rPr/>
              <a:t>is</a:t>
            </a:r>
            <a:r>
              <a:rPr/>
              <a:t> </a:t>
            </a:r>
            <a:r>
              <a:rPr/>
              <a:t>replicated</a:t>
            </a:r>
            <a:r>
              <a:rPr/>
              <a:t> </a:t>
            </a:r>
            <a:r>
              <a:rPr/>
              <a:t>more</a:t>
            </a:r>
            <a:r>
              <a:rPr/>
              <a:t> </a:t>
            </a:r>
            <a:r>
              <a:rPr/>
              <a:t>or</a:t>
            </a:r>
            <a:r>
              <a:rPr/>
              <a:t> </a:t>
            </a:r>
            <a:r>
              <a:rPr/>
              <a:t>less</a:t>
            </a:r>
            <a:r>
              <a:rPr/>
              <a:t> </a:t>
            </a:r>
            <a:r>
              <a:rPr/>
              <a:t>consistently,</a:t>
            </a:r>
            <a:r>
              <a:rPr/>
              <a:t> </a:t>
            </a:r>
            <a:r>
              <a:rPr/>
              <a:t>then</a:t>
            </a:r>
            <a:r>
              <a:rPr/>
              <a:t> </a:t>
            </a:r>
            <a:r>
              <a:rPr/>
              <a:t>replication</a:t>
            </a:r>
            <a:r>
              <a:rPr/>
              <a:t> </a:t>
            </a:r>
            <a:r>
              <a:rPr/>
              <a:t>doesn’t</a:t>
            </a:r>
            <a:r>
              <a:rPr/>
              <a:t> </a:t>
            </a:r>
            <a:r>
              <a:rPr/>
              <a:t>help</a:t>
            </a:r>
            <a:r>
              <a:rPr/>
              <a:t> </a:t>
            </a:r>
            <a:r>
              <a:rPr/>
              <a:t>that</a:t>
            </a:r>
            <a:r>
              <a:rPr/>
              <a:t> </a:t>
            </a:r>
            <a:r>
              <a:rPr/>
              <a:t>much.</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Specificity</a:t>
            </a:r>
            <a:r>
              <a:rPr/>
              <a:t> </a:t>
            </a:r>
            <a:r>
              <a:rPr/>
              <a:t>means</a:t>
            </a:r>
            <a:r>
              <a:rPr/>
              <a:t> </a:t>
            </a:r>
            <a:r>
              <a:rPr/>
              <a:t>that</a:t>
            </a:r>
            <a:r>
              <a:rPr/>
              <a:t> </a:t>
            </a:r>
            <a:r>
              <a:rPr/>
              <a:t>a</a:t>
            </a:r>
            <a:r>
              <a:rPr/>
              <a:t> </a:t>
            </a:r>
            <a:r>
              <a:rPr/>
              <a:t>treatment</a:t>
            </a:r>
            <a:r>
              <a:rPr/>
              <a:t> </a:t>
            </a:r>
            <a:r>
              <a:rPr/>
              <a:t>cures</a:t>
            </a:r>
            <a:r>
              <a:rPr/>
              <a:t> </a:t>
            </a:r>
            <a:r>
              <a:rPr/>
              <a:t>one</a:t>
            </a:r>
            <a:r>
              <a:rPr/>
              <a:t> </a:t>
            </a:r>
            <a:r>
              <a:rPr/>
              <a:t>and</a:t>
            </a:r>
            <a:r>
              <a:rPr/>
              <a:t> </a:t>
            </a:r>
            <a:r>
              <a:rPr/>
              <a:t>only</a:t>
            </a:r>
            <a:r>
              <a:rPr/>
              <a:t> </a:t>
            </a:r>
            <a:r>
              <a:rPr/>
              <a:t>one</a:t>
            </a:r>
            <a:r>
              <a:rPr/>
              <a:t> </a:t>
            </a:r>
            <a:r>
              <a:rPr/>
              <a:t>disease.</a:t>
            </a:r>
            <a:r>
              <a:rPr/>
              <a:t> </a:t>
            </a:r>
            <a:r>
              <a:rPr/>
              <a:t>If</a:t>
            </a:r>
            <a:r>
              <a:rPr/>
              <a:t> </a:t>
            </a:r>
            <a:r>
              <a:rPr/>
              <a:t>it</a:t>
            </a:r>
            <a:r>
              <a:rPr/>
              <a:t> </a:t>
            </a:r>
            <a:r>
              <a:rPr/>
              <a:t>appears</a:t>
            </a:r>
            <a:r>
              <a:rPr/>
              <a:t> </a:t>
            </a:r>
            <a:r>
              <a:rPr/>
              <a:t>to</a:t>
            </a:r>
            <a:r>
              <a:rPr/>
              <a:t> </a:t>
            </a:r>
            <a:r>
              <a:rPr/>
              <a:t>cure</a:t>
            </a:r>
            <a:r>
              <a:rPr/>
              <a:t> </a:t>
            </a:r>
            <a:r>
              <a:rPr/>
              <a:t>a</a:t>
            </a:r>
            <a:r>
              <a:rPr/>
              <a:t> </a:t>
            </a:r>
            <a:r>
              <a:rPr/>
              <a:t>multitude</a:t>
            </a:r>
            <a:r>
              <a:rPr/>
              <a:t> </a:t>
            </a:r>
            <a:r>
              <a:rPr/>
              <a:t>of</a:t>
            </a:r>
            <a:r>
              <a:rPr/>
              <a:t> </a:t>
            </a:r>
            <a:r>
              <a:rPr/>
              <a:t>diseases,</a:t>
            </a:r>
            <a:r>
              <a:rPr/>
              <a:t> </a:t>
            </a:r>
            <a:r>
              <a:rPr/>
              <a:t>then</a:t>
            </a:r>
            <a:r>
              <a:rPr/>
              <a:t> </a:t>
            </a:r>
            <a:r>
              <a:rPr/>
              <a:t>what</a:t>
            </a:r>
            <a:r>
              <a:rPr/>
              <a:t> </a:t>
            </a:r>
            <a:r>
              <a:rPr/>
              <a:t>is</a:t>
            </a:r>
            <a:r>
              <a:rPr/>
              <a:t> </a:t>
            </a:r>
            <a:r>
              <a:rPr/>
              <a:t>probably</a:t>
            </a:r>
            <a:r>
              <a:rPr/>
              <a:t> </a:t>
            </a:r>
            <a:r>
              <a:rPr/>
              <a:t>happening</a:t>
            </a:r>
            <a:r>
              <a:rPr/>
              <a:t> </a:t>
            </a:r>
            <a:r>
              <a:rPr/>
              <a:t>is</a:t>
            </a:r>
            <a:r>
              <a:rPr/>
              <a:t> </a:t>
            </a:r>
            <a:r>
              <a:rPr/>
              <a:t>that</a:t>
            </a:r>
            <a:r>
              <a:rPr/>
              <a:t> </a:t>
            </a:r>
            <a:r>
              <a:rPr/>
              <a:t>there</a:t>
            </a:r>
            <a:r>
              <a:rPr/>
              <a:t> </a:t>
            </a:r>
            <a:r>
              <a:rPr/>
              <a:t>is</a:t>
            </a:r>
            <a:r>
              <a:rPr/>
              <a:t> </a:t>
            </a:r>
            <a:r>
              <a:rPr/>
              <a:t>a</a:t>
            </a:r>
            <a:r>
              <a:rPr/>
              <a:t> </a:t>
            </a:r>
            <a:r>
              <a:rPr/>
              <a:t>bias</a:t>
            </a:r>
            <a:r>
              <a:rPr/>
              <a:t> </a:t>
            </a:r>
            <a:r>
              <a:rPr/>
              <a:t>(maybe</a:t>
            </a:r>
            <a:r>
              <a:rPr/>
              <a:t> </a:t>
            </a:r>
            <a:r>
              <a:rPr/>
              <a:t>selection</a:t>
            </a:r>
            <a:r>
              <a:rPr/>
              <a:t> </a:t>
            </a:r>
            <a:r>
              <a:rPr/>
              <a:t>bias?)</a:t>
            </a:r>
            <a:r>
              <a:rPr/>
              <a:t> </a:t>
            </a:r>
            <a:r>
              <a:rPr/>
              <a:t>that</a:t>
            </a:r>
            <a:r>
              <a:rPr/>
              <a:t> </a:t>
            </a:r>
            <a:r>
              <a:rPr/>
              <a:t>is</a:t>
            </a:r>
            <a:r>
              <a:rPr/>
              <a:t> </a:t>
            </a:r>
            <a:r>
              <a:rPr/>
              <a:t>causing</a:t>
            </a:r>
            <a:r>
              <a:rPr/>
              <a:t> </a:t>
            </a:r>
            <a:r>
              <a:rPr/>
              <a:t>the</a:t>
            </a:r>
            <a:r>
              <a:rPr/>
              <a:t> </a:t>
            </a:r>
            <a:r>
              <a:rPr/>
              <a:t>exposure</a:t>
            </a:r>
            <a:r>
              <a:rPr/>
              <a:t> </a:t>
            </a:r>
            <a:r>
              <a:rPr/>
              <a:t>group</a:t>
            </a:r>
            <a:r>
              <a:rPr/>
              <a:t> </a:t>
            </a:r>
            <a:r>
              <a:rPr/>
              <a:t>to</a:t>
            </a:r>
            <a:r>
              <a:rPr/>
              <a:t> </a:t>
            </a:r>
            <a:r>
              <a:rPr/>
              <a:t>be</a:t>
            </a:r>
            <a:r>
              <a:rPr/>
              <a:t> </a:t>
            </a:r>
            <a:r>
              <a:rPr/>
              <a:t>healthier</a:t>
            </a:r>
            <a:r>
              <a:rPr/>
              <a:t> </a:t>
            </a:r>
            <a:r>
              <a:rPr/>
              <a:t>than</a:t>
            </a:r>
            <a:r>
              <a:rPr/>
              <a:t> </a:t>
            </a:r>
            <a:r>
              <a:rPr/>
              <a:t>the</a:t>
            </a:r>
            <a:r>
              <a:rPr/>
              <a:t> </a:t>
            </a:r>
            <a:r>
              <a:rPr/>
              <a:t>control</a:t>
            </a:r>
            <a:r>
              <a:rPr/>
              <a:t> </a:t>
            </a:r>
            <a:r>
              <a:rPr/>
              <a:t>group.</a:t>
            </a:r>
            <a:r>
              <a:rPr/>
              <a:t> </a:t>
            </a:r>
            <a:r>
              <a:rPr/>
              <a:t>If</a:t>
            </a:r>
            <a:r>
              <a:rPr/>
              <a:t> </a:t>
            </a:r>
            <a:r>
              <a:rPr/>
              <a:t>an</a:t>
            </a:r>
            <a:r>
              <a:rPr/>
              <a:t> </a:t>
            </a:r>
            <a:r>
              <a:rPr/>
              <a:t>exposure</a:t>
            </a:r>
            <a:r>
              <a:rPr/>
              <a:t> </a:t>
            </a:r>
            <a:r>
              <a:rPr/>
              <a:t>is</a:t>
            </a:r>
            <a:r>
              <a:rPr/>
              <a:t> </a:t>
            </a:r>
            <a:r>
              <a:rPr/>
              <a:t>causing</a:t>
            </a:r>
            <a:r>
              <a:rPr/>
              <a:t> </a:t>
            </a:r>
            <a:r>
              <a:rPr/>
              <a:t>a</a:t>
            </a:r>
            <a:r>
              <a:rPr/>
              <a:t> </a:t>
            </a:r>
            <a:r>
              <a:rPr/>
              <a:t>multitude</a:t>
            </a:r>
            <a:r>
              <a:rPr/>
              <a:t> </a:t>
            </a:r>
            <a:r>
              <a:rPr/>
              <a:t>of</a:t>
            </a:r>
            <a:r>
              <a:rPr/>
              <a:t> </a:t>
            </a:r>
            <a:r>
              <a:rPr/>
              <a:t>problems,</a:t>
            </a:r>
            <a:r>
              <a:rPr/>
              <a:t> </a:t>
            </a:r>
            <a:r>
              <a:rPr/>
              <a:t>maybe</a:t>
            </a:r>
            <a:r>
              <a:rPr/>
              <a:t> </a:t>
            </a:r>
            <a:r>
              <a:rPr/>
              <a:t>a</a:t>
            </a:r>
            <a:r>
              <a:rPr/>
              <a:t> </a:t>
            </a:r>
            <a:r>
              <a:rPr/>
              <a:t>bias</a:t>
            </a:r>
            <a:r>
              <a:rPr/>
              <a:t> </a:t>
            </a:r>
            <a:r>
              <a:rPr/>
              <a:t>is</a:t>
            </a:r>
            <a:r>
              <a:rPr/>
              <a:t> </a:t>
            </a:r>
            <a:r>
              <a:rPr/>
              <a:t>causing</a:t>
            </a:r>
            <a:r>
              <a:rPr/>
              <a:t> </a:t>
            </a:r>
            <a:r>
              <a:rPr/>
              <a:t>the</a:t>
            </a:r>
            <a:r>
              <a:rPr/>
              <a:t> </a:t>
            </a:r>
            <a:r>
              <a:rPr/>
              <a:t>exposure</a:t>
            </a:r>
            <a:r>
              <a:rPr/>
              <a:t> </a:t>
            </a:r>
            <a:r>
              <a:rPr/>
              <a:t>group</a:t>
            </a:r>
            <a:r>
              <a:rPr/>
              <a:t> </a:t>
            </a:r>
            <a:r>
              <a:rPr/>
              <a:t>to</a:t>
            </a:r>
            <a:r>
              <a:rPr/>
              <a:t> </a:t>
            </a:r>
            <a:r>
              <a:rPr/>
              <a:t>be</a:t>
            </a:r>
            <a:r>
              <a:rPr/>
              <a:t> </a:t>
            </a:r>
            <a:r>
              <a:rPr/>
              <a:t>sicker</a:t>
            </a:r>
            <a:r>
              <a:rPr/>
              <a:t> </a:t>
            </a:r>
            <a:r>
              <a:rPr/>
              <a:t>than</a:t>
            </a:r>
            <a:r>
              <a:rPr/>
              <a:t> </a:t>
            </a:r>
            <a:r>
              <a:rPr/>
              <a:t>the</a:t>
            </a:r>
            <a:r>
              <a:rPr/>
              <a:t> </a:t>
            </a:r>
            <a:r>
              <a:rPr/>
              <a:t>control</a:t>
            </a:r>
            <a:r>
              <a:rPr/>
              <a:t> </a:t>
            </a:r>
            <a:r>
              <a:rPr/>
              <a:t>group.</a:t>
            </a:r>
          </a:p>
          <a:p>
            <a:pPr lvl="0" marL="0" indent="0">
              <a:buNone/>
            </a:pPr>
          </a:p>
          <a:p>
            <a:pPr lvl="0" marL="0" indent="0">
              <a:buNone/>
            </a:pPr>
            <a:r>
              <a:rPr/>
              <a:t>You</a:t>
            </a:r>
            <a:r>
              <a:rPr/>
              <a:t> </a:t>
            </a:r>
            <a:r>
              <a:rPr/>
              <a:t>can</a:t>
            </a:r>
            <a:r>
              <a:rPr/>
              <a:t> </a:t>
            </a:r>
            <a:r>
              <a:rPr/>
              <a:t>rule</a:t>
            </a:r>
            <a:r>
              <a:rPr/>
              <a:t> </a:t>
            </a:r>
            <a:r>
              <a:rPr/>
              <a:t>out</a:t>
            </a:r>
            <a:r>
              <a:rPr/>
              <a:t> </a:t>
            </a:r>
            <a:r>
              <a:rPr/>
              <a:t>a</a:t>
            </a:r>
            <a:r>
              <a:rPr/>
              <a:t> </a:t>
            </a:r>
            <a:r>
              <a:rPr/>
              <a:t>healthier</a:t>
            </a:r>
            <a:r>
              <a:rPr/>
              <a:t> </a:t>
            </a:r>
            <a:r>
              <a:rPr/>
              <a:t>or</a:t>
            </a:r>
            <a:r>
              <a:rPr/>
              <a:t> </a:t>
            </a:r>
            <a:r>
              <a:rPr/>
              <a:t>sicker</a:t>
            </a:r>
            <a:r>
              <a:rPr/>
              <a:t> </a:t>
            </a:r>
            <a:r>
              <a:rPr/>
              <a:t>exposure</a:t>
            </a:r>
            <a:r>
              <a:rPr/>
              <a:t> </a:t>
            </a:r>
            <a:r>
              <a:rPr/>
              <a:t>group</a:t>
            </a:r>
            <a:r>
              <a:rPr/>
              <a:t> </a:t>
            </a:r>
            <a:r>
              <a:rPr/>
              <a:t>if</a:t>
            </a:r>
            <a:r>
              <a:rPr/>
              <a:t> </a:t>
            </a:r>
            <a:r>
              <a:rPr/>
              <a:t>you</a:t>
            </a:r>
            <a:r>
              <a:rPr/>
              <a:t> </a:t>
            </a:r>
            <a:r>
              <a:rPr/>
              <a:t>show</a:t>
            </a:r>
            <a:r>
              <a:rPr/>
              <a:t> </a:t>
            </a:r>
            <a:r>
              <a:rPr/>
              <a:t>that</a:t>
            </a:r>
            <a:r>
              <a:rPr/>
              <a:t> </a:t>
            </a:r>
            <a:r>
              <a:rPr/>
              <a:t>only</a:t>
            </a:r>
            <a:r>
              <a:rPr/>
              <a:t> </a:t>
            </a:r>
            <a:r>
              <a:rPr/>
              <a:t>one</a:t>
            </a:r>
            <a:r>
              <a:rPr/>
              <a:t> </a:t>
            </a:r>
            <a:r>
              <a:rPr/>
              <a:t>outcome</a:t>
            </a:r>
            <a:r>
              <a:rPr/>
              <a:t> </a:t>
            </a:r>
            <a:r>
              <a:rPr/>
              <a:t>(or</a:t>
            </a:r>
            <a:r>
              <a:rPr/>
              <a:t> </a:t>
            </a:r>
            <a:r>
              <a:rPr/>
              <a:t>only</a:t>
            </a:r>
            <a:r>
              <a:rPr/>
              <a:t> </a:t>
            </a:r>
            <a:r>
              <a:rPr/>
              <a:t>a</a:t>
            </a:r>
            <a:r>
              <a:rPr/>
              <a:t> </a:t>
            </a:r>
            <a:r>
              <a:rPr/>
              <a:t>small</a:t>
            </a:r>
            <a:r>
              <a:rPr/>
              <a:t> </a:t>
            </a:r>
            <a:r>
              <a:rPr/>
              <a:t>number</a:t>
            </a:r>
            <a:r>
              <a:rPr/>
              <a:t> </a:t>
            </a:r>
            <a:r>
              <a:rPr/>
              <a:t>of</a:t>
            </a:r>
            <a:r>
              <a:rPr/>
              <a:t> </a:t>
            </a:r>
            <a:r>
              <a:rPr/>
              <a:t>outcomes)</a:t>
            </a:r>
            <a:r>
              <a:rPr/>
              <a:t> </a:t>
            </a:r>
            <a:r>
              <a:rPr/>
              <a:t>is</a:t>
            </a:r>
            <a:r>
              <a:rPr/>
              <a:t> </a:t>
            </a:r>
            <a:r>
              <a:rPr/>
              <a:t>changed</a:t>
            </a:r>
            <a:r>
              <a:rPr/>
              <a:t> </a:t>
            </a:r>
            <a:r>
              <a:rPr/>
              <a:t>between</a:t>
            </a:r>
            <a:r>
              <a:rPr/>
              <a:t> </a:t>
            </a:r>
            <a:r>
              <a:rPr/>
              <a:t>the</a:t>
            </a:r>
            <a:r>
              <a:rPr/>
              <a:t> </a:t>
            </a:r>
            <a:r>
              <a:rPr/>
              <a:t>exposed</a:t>
            </a:r>
            <a:r>
              <a:rPr/>
              <a:t> </a:t>
            </a:r>
            <a:r>
              <a:rPr/>
              <a:t>and</a:t>
            </a:r>
            <a:r>
              <a:rPr/>
              <a:t> </a:t>
            </a:r>
            <a:r>
              <a:rPr/>
              <a:t>unexposed</a:t>
            </a:r>
            <a:r>
              <a:rPr/>
              <a:t> </a:t>
            </a:r>
            <a:r>
              <a:rPr/>
              <a:t>groups.</a:t>
            </a:r>
            <a:r>
              <a:rPr/>
              <a:t> </a:t>
            </a:r>
            <a:r>
              <a:rPr/>
              <a:t>You</a:t>
            </a:r>
            <a:r>
              <a:rPr/>
              <a:t> </a:t>
            </a:r>
            <a:r>
              <a:rPr/>
              <a:t>can</a:t>
            </a:r>
            <a:r>
              <a:rPr/>
              <a:t> </a:t>
            </a:r>
            <a:r>
              <a:rPr/>
              <a:t>take</a:t>
            </a:r>
            <a:r>
              <a:rPr/>
              <a:t> </a:t>
            </a:r>
            <a:r>
              <a:rPr/>
              <a:t>advantage</a:t>
            </a:r>
            <a:r>
              <a:rPr/>
              <a:t> </a:t>
            </a:r>
            <a:r>
              <a:rPr/>
              <a:t>of</a:t>
            </a:r>
            <a:r>
              <a:rPr/>
              <a:t> </a:t>
            </a:r>
            <a:r>
              <a:rPr/>
              <a:t>this</a:t>
            </a:r>
            <a:r>
              <a:rPr/>
              <a:t> </a:t>
            </a:r>
            <a:r>
              <a:rPr/>
              <a:t>by</a:t>
            </a:r>
            <a:r>
              <a:rPr/>
              <a:t> </a:t>
            </a:r>
            <a:r>
              <a:rPr/>
              <a:t>deliberately</a:t>
            </a:r>
            <a:r>
              <a:rPr/>
              <a:t> </a:t>
            </a:r>
            <a:r>
              <a:rPr/>
              <a:t>including</a:t>
            </a:r>
            <a:r>
              <a:rPr/>
              <a:t> </a:t>
            </a:r>
            <a:r>
              <a:rPr/>
              <a:t>outcome</a:t>
            </a:r>
            <a:r>
              <a:rPr/>
              <a:t> </a:t>
            </a:r>
            <a:r>
              <a:rPr/>
              <a:t>measures</a:t>
            </a:r>
            <a:r>
              <a:rPr/>
              <a:t> </a:t>
            </a:r>
            <a:r>
              <a:rPr/>
              <a:t>that</a:t>
            </a:r>
            <a:r>
              <a:rPr/>
              <a:t> </a:t>
            </a:r>
            <a:r>
              <a:rPr/>
              <a:t>you</a:t>
            </a:r>
            <a:r>
              <a:rPr/>
              <a:t> </a:t>
            </a:r>
            <a:r>
              <a:rPr/>
              <a:t>would</a:t>
            </a:r>
            <a:r>
              <a:rPr/>
              <a:t> </a:t>
            </a:r>
            <a:r>
              <a:rPr/>
              <a:t>expect</a:t>
            </a:r>
            <a:r>
              <a:rPr/>
              <a:t> </a:t>
            </a:r>
            <a:r>
              <a:rPr/>
              <a:t>to</a:t>
            </a:r>
            <a:r>
              <a:rPr/>
              <a:t> </a:t>
            </a:r>
            <a:r>
              <a:rPr/>
              <a:t>be</a:t>
            </a:r>
            <a:r>
              <a:rPr/>
              <a:t> </a:t>
            </a:r>
            <a:r>
              <a:rPr/>
              <a:t>negative.</a:t>
            </a:r>
          </a:p>
          <a:p>
            <a:pPr lvl="0" marL="0" indent="0">
              <a:buNone/>
            </a:pPr>
          </a:p>
          <a:p>
            <a:pPr lvl="0" marL="0" indent="0">
              <a:buNone/>
            </a:pPr>
            <a:r>
              <a:rPr/>
              <a:t>Suppose</a:t>
            </a:r>
            <a:r>
              <a:rPr/>
              <a:t> </a:t>
            </a:r>
            <a:r>
              <a:rPr/>
              <a:t>you</a:t>
            </a:r>
            <a:r>
              <a:rPr/>
              <a:t> </a:t>
            </a:r>
            <a:r>
              <a:rPr/>
              <a:t>are</a:t>
            </a:r>
            <a:r>
              <a:rPr/>
              <a:t> </a:t>
            </a:r>
            <a:r>
              <a:rPr/>
              <a:t>testing</a:t>
            </a:r>
            <a:r>
              <a:rPr/>
              <a:t> </a:t>
            </a:r>
            <a:r>
              <a:rPr/>
              <a:t>whether</a:t>
            </a:r>
            <a:r>
              <a:rPr/>
              <a:t> </a:t>
            </a:r>
            <a:r>
              <a:rPr/>
              <a:t>toll</a:t>
            </a:r>
            <a:r>
              <a:rPr/>
              <a:t> </a:t>
            </a:r>
            <a:r>
              <a:rPr/>
              <a:t>booth</a:t>
            </a:r>
            <a:r>
              <a:rPr/>
              <a:t> </a:t>
            </a:r>
            <a:r>
              <a:rPr/>
              <a:t>workers</a:t>
            </a:r>
            <a:r>
              <a:rPr/>
              <a:t> </a:t>
            </a:r>
            <a:r>
              <a:rPr/>
              <a:t>suffer</a:t>
            </a:r>
            <a:r>
              <a:rPr/>
              <a:t> </a:t>
            </a:r>
            <a:r>
              <a:rPr/>
              <a:t>problems</a:t>
            </a:r>
            <a:r>
              <a:rPr/>
              <a:t> </a:t>
            </a:r>
            <a:r>
              <a:rPr/>
              <a:t>from</a:t>
            </a:r>
            <a:r>
              <a:rPr/>
              <a:t> </a:t>
            </a:r>
            <a:r>
              <a:rPr/>
              <a:t>CO</a:t>
            </a:r>
            <a:r>
              <a:rPr/>
              <a:t> </a:t>
            </a:r>
            <a:r>
              <a:rPr/>
              <a:t>poisoning.</a:t>
            </a:r>
            <a:r>
              <a:rPr/>
              <a:t> </a:t>
            </a:r>
            <a:r>
              <a:rPr/>
              <a:t>You’d</a:t>
            </a:r>
            <a:r>
              <a:rPr/>
              <a:t> </a:t>
            </a:r>
            <a:r>
              <a:rPr/>
              <a:t>get</a:t>
            </a:r>
            <a:r>
              <a:rPr/>
              <a:t> </a:t>
            </a:r>
            <a:r>
              <a:rPr/>
              <a:t>your</a:t>
            </a:r>
            <a:r>
              <a:rPr/>
              <a:t> </a:t>
            </a:r>
            <a:r>
              <a:rPr/>
              <a:t>toll</a:t>
            </a:r>
            <a:r>
              <a:rPr/>
              <a:t> </a:t>
            </a:r>
            <a:r>
              <a:rPr/>
              <a:t>booth</a:t>
            </a:r>
            <a:r>
              <a:rPr/>
              <a:t> </a:t>
            </a:r>
            <a:r>
              <a:rPr/>
              <a:t>workers</a:t>
            </a:r>
            <a:r>
              <a:rPr/>
              <a:t> </a:t>
            </a:r>
            <a:r>
              <a:rPr/>
              <a:t>and</a:t>
            </a:r>
            <a:r>
              <a:rPr/>
              <a:t> </a:t>
            </a:r>
            <a:r>
              <a:rPr/>
              <a:t>compare</a:t>
            </a:r>
            <a:r>
              <a:rPr/>
              <a:t> </a:t>
            </a:r>
            <a:r>
              <a:rPr/>
              <a:t>them</a:t>
            </a:r>
            <a:r>
              <a:rPr/>
              <a:t> </a:t>
            </a:r>
            <a:r>
              <a:rPr/>
              <a:t>to</a:t>
            </a:r>
            <a:r>
              <a:rPr/>
              <a:t> </a:t>
            </a:r>
            <a:r>
              <a:rPr/>
              <a:t>a</a:t>
            </a:r>
            <a:r>
              <a:rPr/>
              <a:t> </a:t>
            </a:r>
            <a:r>
              <a:rPr/>
              <a:t>control</a:t>
            </a:r>
            <a:r>
              <a:rPr/>
              <a:t> </a:t>
            </a:r>
            <a:r>
              <a:rPr/>
              <a:t>group</a:t>
            </a:r>
            <a:r>
              <a:rPr/>
              <a:t> </a:t>
            </a:r>
            <a:r>
              <a:rPr/>
              <a:t>and</a:t>
            </a:r>
            <a:r>
              <a:rPr/>
              <a:t> </a:t>
            </a:r>
            <a:r>
              <a:rPr/>
              <a:t>see</a:t>
            </a:r>
            <a:r>
              <a:rPr/>
              <a:t> </a:t>
            </a:r>
            <a:r>
              <a:rPr/>
              <a:t>if</a:t>
            </a:r>
            <a:r>
              <a:rPr/>
              <a:t> </a:t>
            </a:r>
            <a:r>
              <a:rPr/>
              <a:t>you</a:t>
            </a:r>
            <a:r>
              <a:rPr/>
              <a:t> </a:t>
            </a:r>
            <a:r>
              <a:rPr/>
              <a:t>have</a:t>
            </a:r>
            <a:r>
              <a:rPr/>
              <a:t> </a:t>
            </a:r>
            <a:r>
              <a:rPr/>
              <a:t>more</a:t>
            </a:r>
            <a:r>
              <a:rPr/>
              <a:t> </a:t>
            </a:r>
            <a:r>
              <a:rPr/>
              <a:t>problems</a:t>
            </a:r>
            <a:r>
              <a:rPr/>
              <a:t> </a:t>
            </a:r>
            <a:r>
              <a:rPr/>
              <a:t>with</a:t>
            </a:r>
            <a:r>
              <a:rPr/>
              <a:t> </a:t>
            </a:r>
            <a:r>
              <a:rPr/>
              <a:t>headache,</a:t>
            </a:r>
            <a:r>
              <a:rPr/>
              <a:t> </a:t>
            </a:r>
            <a:r>
              <a:rPr/>
              <a:t>nausea,</a:t>
            </a:r>
            <a:r>
              <a:rPr/>
              <a:t> </a:t>
            </a:r>
            <a:r>
              <a:rPr/>
              <a:t>dizziness,</a:t>
            </a:r>
            <a:r>
              <a:rPr/>
              <a:t> </a:t>
            </a:r>
            <a:r>
              <a:rPr/>
              <a:t>and</a:t>
            </a:r>
            <a:r>
              <a:rPr/>
              <a:t> </a:t>
            </a:r>
            <a:r>
              <a:rPr/>
              <a:t>fatigue.</a:t>
            </a:r>
            <a:r>
              <a:rPr/>
              <a:t> </a:t>
            </a:r>
            <a:r>
              <a:rPr/>
              <a:t>These</a:t>
            </a:r>
            <a:r>
              <a:rPr/>
              <a:t> </a:t>
            </a:r>
            <a:r>
              <a:rPr/>
              <a:t>are</a:t>
            </a:r>
            <a:r>
              <a:rPr/>
              <a:t> </a:t>
            </a:r>
            <a:r>
              <a:rPr/>
              <a:t>all</a:t>
            </a:r>
            <a:r>
              <a:rPr/>
              <a:t> </a:t>
            </a:r>
            <a:r>
              <a:rPr/>
              <a:t>symptoms</a:t>
            </a:r>
            <a:r>
              <a:rPr/>
              <a:t> </a:t>
            </a:r>
            <a:r>
              <a:rPr/>
              <a:t>associated</a:t>
            </a:r>
            <a:r>
              <a:rPr/>
              <a:t> </a:t>
            </a:r>
            <a:r>
              <a:rPr/>
              <a:t>with</a:t>
            </a:r>
            <a:r>
              <a:rPr/>
              <a:t> </a:t>
            </a:r>
            <a:r>
              <a:rPr/>
              <a:t>carbon</a:t>
            </a:r>
            <a:r>
              <a:rPr/>
              <a:t> </a:t>
            </a:r>
            <a:r>
              <a:rPr/>
              <a:t>monoxide</a:t>
            </a:r>
            <a:r>
              <a:rPr/>
              <a:t> </a:t>
            </a:r>
            <a:r>
              <a:rPr/>
              <a:t>poisoning.</a:t>
            </a:r>
            <a:r>
              <a:rPr/>
              <a:t> </a:t>
            </a:r>
            <a:r>
              <a:rPr/>
              <a:t>But</a:t>
            </a:r>
            <a:r>
              <a:rPr/>
              <a:t> </a:t>
            </a:r>
            <a:r>
              <a:rPr/>
              <a:t>what</a:t>
            </a:r>
            <a:r>
              <a:rPr/>
              <a:t> </a:t>
            </a:r>
            <a:r>
              <a:rPr/>
              <a:t>if</a:t>
            </a:r>
            <a:r>
              <a:rPr/>
              <a:t> </a:t>
            </a:r>
            <a:r>
              <a:rPr/>
              <a:t>the</a:t>
            </a:r>
            <a:r>
              <a:rPr/>
              <a:t> </a:t>
            </a:r>
            <a:r>
              <a:rPr/>
              <a:t>people</a:t>
            </a:r>
            <a:r>
              <a:rPr/>
              <a:t> </a:t>
            </a:r>
            <a:r>
              <a:rPr/>
              <a:t>who</a:t>
            </a:r>
            <a:r>
              <a:rPr/>
              <a:t> </a:t>
            </a:r>
            <a:r>
              <a:rPr/>
              <a:t>work</a:t>
            </a:r>
            <a:r>
              <a:rPr/>
              <a:t> </a:t>
            </a:r>
            <a:r>
              <a:rPr/>
              <a:t>in</a:t>
            </a:r>
            <a:r>
              <a:rPr/>
              <a:t> </a:t>
            </a:r>
            <a:r>
              <a:rPr/>
              <a:t>toll</a:t>
            </a:r>
            <a:r>
              <a:rPr/>
              <a:t> </a:t>
            </a:r>
            <a:r>
              <a:rPr/>
              <a:t>booths</a:t>
            </a:r>
            <a:r>
              <a:rPr/>
              <a:t> </a:t>
            </a:r>
            <a:r>
              <a:rPr/>
              <a:t>aren’t</a:t>
            </a:r>
            <a:r>
              <a:rPr/>
              <a:t> </a:t>
            </a:r>
            <a:r>
              <a:rPr/>
              <a:t>really</a:t>
            </a:r>
            <a:r>
              <a:rPr/>
              <a:t> </a:t>
            </a:r>
            <a:r>
              <a:rPr/>
              <a:t>sicker,</a:t>
            </a:r>
            <a:r>
              <a:rPr/>
              <a:t> </a:t>
            </a:r>
            <a:r>
              <a:rPr/>
              <a:t>but</a:t>
            </a:r>
            <a:r>
              <a:rPr/>
              <a:t> </a:t>
            </a:r>
            <a:r>
              <a:rPr/>
              <a:t>because</a:t>
            </a:r>
            <a:r>
              <a:rPr/>
              <a:t> </a:t>
            </a:r>
            <a:r>
              <a:rPr/>
              <a:t>they</a:t>
            </a:r>
            <a:r>
              <a:rPr/>
              <a:t> </a:t>
            </a:r>
            <a:r>
              <a:rPr/>
              <a:t>have</a:t>
            </a:r>
            <a:r>
              <a:rPr/>
              <a:t> </a:t>
            </a:r>
            <a:r>
              <a:rPr/>
              <a:t>such</a:t>
            </a:r>
            <a:r>
              <a:rPr/>
              <a:t> </a:t>
            </a:r>
            <a:r>
              <a:rPr/>
              <a:t>a</a:t>
            </a:r>
            <a:r>
              <a:rPr/>
              <a:t> </a:t>
            </a:r>
            <a:r>
              <a:rPr/>
              <a:t>dreary</a:t>
            </a:r>
            <a:r>
              <a:rPr/>
              <a:t> </a:t>
            </a:r>
            <a:r>
              <a:rPr/>
              <a:t>job,</a:t>
            </a:r>
            <a:r>
              <a:rPr/>
              <a:t> </a:t>
            </a:r>
            <a:r>
              <a:rPr/>
              <a:t>they</a:t>
            </a:r>
            <a:r>
              <a:rPr/>
              <a:t> </a:t>
            </a:r>
            <a:r>
              <a:rPr/>
              <a:t>are</a:t>
            </a:r>
            <a:r>
              <a:rPr/>
              <a:t> </a:t>
            </a:r>
            <a:r>
              <a:rPr/>
              <a:t>more</a:t>
            </a:r>
            <a:r>
              <a:rPr/>
              <a:t> </a:t>
            </a:r>
            <a:r>
              <a:rPr/>
              <a:t>likely</a:t>
            </a:r>
            <a:r>
              <a:rPr/>
              <a:t> </a:t>
            </a:r>
            <a:r>
              <a:rPr/>
              <a:t>to</a:t>
            </a:r>
            <a:r>
              <a:rPr/>
              <a:t> </a:t>
            </a:r>
            <a:r>
              <a:rPr/>
              <a:t>complain.</a:t>
            </a:r>
          </a:p>
          <a:p>
            <a:pPr lvl="0" marL="0" indent="0">
              <a:buNone/>
            </a:pPr>
          </a:p>
          <a:p>
            <a:pPr lvl="0" marL="0" indent="0">
              <a:buNone/>
            </a:pPr>
            <a:r>
              <a:rPr/>
              <a:t>To</a:t>
            </a:r>
            <a:r>
              <a:rPr/>
              <a:t> </a:t>
            </a:r>
            <a:r>
              <a:rPr/>
              <a:t>check</a:t>
            </a:r>
            <a:r>
              <a:rPr/>
              <a:t> </a:t>
            </a:r>
            <a:r>
              <a:rPr/>
              <a:t>for</a:t>
            </a:r>
            <a:r>
              <a:rPr/>
              <a:t> </a:t>
            </a:r>
            <a:r>
              <a:rPr/>
              <a:t>this,</a:t>
            </a:r>
            <a:r>
              <a:rPr/>
              <a:t> </a:t>
            </a:r>
            <a:r>
              <a:rPr/>
              <a:t>ask</a:t>
            </a:r>
            <a:r>
              <a:rPr/>
              <a:t> </a:t>
            </a:r>
            <a:r>
              <a:rPr/>
              <a:t>about</a:t>
            </a:r>
            <a:r>
              <a:rPr/>
              <a:t> </a:t>
            </a:r>
            <a:r>
              <a:rPr/>
              <a:t>muscle</a:t>
            </a:r>
            <a:r>
              <a:rPr/>
              <a:t> </a:t>
            </a:r>
            <a:r>
              <a:rPr/>
              <a:t>pain,</a:t>
            </a:r>
            <a:r>
              <a:rPr/>
              <a:t> </a:t>
            </a:r>
            <a:r>
              <a:rPr/>
              <a:t>rashes,</a:t>
            </a:r>
            <a:r>
              <a:rPr/>
              <a:t> </a:t>
            </a:r>
            <a:r>
              <a:rPr/>
              <a:t>coughing,</a:t>
            </a:r>
            <a:r>
              <a:rPr/>
              <a:t> </a:t>
            </a:r>
            <a:r>
              <a:rPr/>
              <a:t>sneezing,</a:t>
            </a:r>
            <a:r>
              <a:rPr/>
              <a:t> </a:t>
            </a:r>
            <a:r>
              <a:rPr/>
              <a:t>fevers:</a:t>
            </a:r>
            <a:r>
              <a:rPr/>
              <a:t> </a:t>
            </a:r>
            <a:r>
              <a:rPr/>
              <a:t>symptoms</a:t>
            </a:r>
            <a:r>
              <a:rPr/>
              <a:t> </a:t>
            </a:r>
            <a:r>
              <a:rPr/>
              <a:t>that</a:t>
            </a:r>
            <a:r>
              <a:rPr/>
              <a:t> </a:t>
            </a:r>
            <a:r>
              <a:rPr/>
              <a:t>are</a:t>
            </a:r>
            <a:r>
              <a:rPr/>
              <a:t> </a:t>
            </a:r>
            <a:r>
              <a:rPr/>
              <a:t>not</a:t>
            </a:r>
            <a:r>
              <a:rPr/>
              <a:t> </a:t>
            </a:r>
            <a:r>
              <a:rPr/>
              <a:t>normally</a:t>
            </a:r>
            <a:r>
              <a:rPr/>
              <a:t> </a:t>
            </a:r>
            <a:r>
              <a:rPr/>
              <a:t>associated</a:t>
            </a:r>
            <a:r>
              <a:rPr/>
              <a:t> </a:t>
            </a:r>
            <a:r>
              <a:rPr/>
              <a:t>with</a:t>
            </a:r>
            <a:r>
              <a:rPr/>
              <a:t> </a:t>
            </a:r>
            <a:r>
              <a:rPr/>
              <a:t>CO</a:t>
            </a:r>
            <a:r>
              <a:rPr/>
              <a:t> </a:t>
            </a:r>
            <a:r>
              <a:rPr/>
              <a:t>poisoning.</a:t>
            </a:r>
            <a:r>
              <a:rPr/>
              <a:t> </a:t>
            </a:r>
            <a:r>
              <a:rPr/>
              <a:t>If</a:t>
            </a:r>
            <a:r>
              <a:rPr/>
              <a:t> </a:t>
            </a:r>
            <a:r>
              <a:rPr/>
              <a:t>these</a:t>
            </a:r>
            <a:r>
              <a:rPr/>
              <a:t> </a:t>
            </a:r>
            <a:r>
              <a:rPr/>
              <a:t>are</a:t>
            </a:r>
            <a:r>
              <a:rPr/>
              <a:t> </a:t>
            </a:r>
            <a:r>
              <a:rPr/>
              <a:t>elevated</a:t>
            </a:r>
            <a:r>
              <a:rPr/>
              <a:t> </a:t>
            </a:r>
            <a:r>
              <a:rPr/>
              <a:t>in</a:t>
            </a:r>
            <a:r>
              <a:rPr/>
              <a:t> </a:t>
            </a:r>
            <a:r>
              <a:rPr/>
              <a:t>the</a:t>
            </a:r>
            <a:r>
              <a:rPr/>
              <a:t> </a:t>
            </a:r>
            <a:r>
              <a:rPr/>
              <a:t>toll</a:t>
            </a:r>
            <a:r>
              <a:rPr/>
              <a:t> </a:t>
            </a:r>
            <a:r>
              <a:rPr/>
              <a:t>booth</a:t>
            </a:r>
            <a:r>
              <a:rPr/>
              <a:t> </a:t>
            </a:r>
            <a:r>
              <a:rPr/>
              <a:t>workers,</a:t>
            </a:r>
            <a:r>
              <a:rPr/>
              <a:t> </a:t>
            </a:r>
            <a:r>
              <a:rPr/>
              <a:t>then</a:t>
            </a:r>
            <a:r>
              <a:rPr/>
              <a:t> </a:t>
            </a:r>
            <a:r>
              <a:rPr/>
              <a:t>you</a:t>
            </a:r>
            <a:r>
              <a:rPr/>
              <a:t> </a:t>
            </a:r>
            <a:r>
              <a:rPr/>
              <a:t>know</a:t>
            </a:r>
            <a:r>
              <a:rPr/>
              <a:t> </a:t>
            </a:r>
            <a:r>
              <a:rPr/>
              <a:t>that</a:t>
            </a:r>
            <a:r>
              <a:rPr/>
              <a:t> </a:t>
            </a:r>
            <a:r>
              <a:rPr/>
              <a:t>you</a:t>
            </a:r>
            <a:r>
              <a:rPr/>
              <a:t> </a:t>
            </a:r>
            <a:r>
              <a:rPr/>
              <a:t>just</a:t>
            </a:r>
            <a:r>
              <a:rPr/>
              <a:t> </a:t>
            </a:r>
            <a:r>
              <a:rPr/>
              <a:t>have</a:t>
            </a:r>
            <a:r>
              <a:rPr/>
              <a:t> </a:t>
            </a:r>
            <a:r>
              <a:rPr/>
              <a:t>a</a:t>
            </a:r>
            <a:r>
              <a:rPr/>
              <a:t> </a:t>
            </a:r>
            <a:r>
              <a:rPr/>
              <a:t>bunch</a:t>
            </a:r>
            <a:r>
              <a:rPr/>
              <a:t> </a:t>
            </a:r>
            <a:r>
              <a:rPr/>
              <a:t>of</a:t>
            </a:r>
            <a:r>
              <a:rPr/>
              <a:t> </a:t>
            </a:r>
            <a:r>
              <a:rPr/>
              <a:t>complainers</a:t>
            </a:r>
            <a:r>
              <a:rPr/>
              <a:t> </a:t>
            </a:r>
            <a:r>
              <a:rPr/>
              <a:t>on</a:t>
            </a:r>
            <a:r>
              <a:rPr/>
              <a:t> </a:t>
            </a:r>
            <a:r>
              <a:rPr/>
              <a:t>your</a:t>
            </a:r>
            <a:r>
              <a:rPr/>
              <a:t> </a:t>
            </a:r>
            <a:r>
              <a:rPr/>
              <a:t>hands.</a:t>
            </a:r>
            <a:r>
              <a:rPr/>
              <a:t> </a:t>
            </a:r>
            <a:r>
              <a:rPr/>
              <a:t>If</a:t>
            </a:r>
            <a:r>
              <a:rPr/>
              <a:t> </a:t>
            </a:r>
            <a:r>
              <a:rPr/>
              <a:t>these</a:t>
            </a:r>
            <a:r>
              <a:rPr/>
              <a:t> </a:t>
            </a:r>
            <a:r>
              <a:rPr/>
              <a:t>show</a:t>
            </a:r>
            <a:r>
              <a:rPr/>
              <a:t> </a:t>
            </a:r>
            <a:r>
              <a:rPr/>
              <a:t>little</a:t>
            </a:r>
            <a:r>
              <a:rPr/>
              <a:t> </a:t>
            </a:r>
            <a:r>
              <a:rPr/>
              <a:t>or</a:t>
            </a:r>
            <a:r>
              <a:rPr/>
              <a:t> </a:t>
            </a:r>
            <a:r>
              <a:rPr/>
              <a:t>no</a:t>
            </a:r>
            <a:r>
              <a:rPr/>
              <a:t> </a:t>
            </a:r>
            <a:r>
              <a:rPr/>
              <a:t>change,</a:t>
            </a:r>
            <a:r>
              <a:rPr/>
              <a:t> </a:t>
            </a:r>
            <a:r>
              <a:rPr/>
              <a:t>while</a:t>
            </a:r>
            <a:r>
              <a:rPr/>
              <a:t> </a:t>
            </a:r>
            <a:r>
              <a:rPr/>
              <a:t>the</a:t>
            </a:r>
            <a:r>
              <a:rPr/>
              <a:t> </a:t>
            </a:r>
            <a:r>
              <a:rPr/>
              <a:t>symptoms</a:t>
            </a:r>
            <a:r>
              <a:rPr/>
              <a:t> </a:t>
            </a:r>
            <a:r>
              <a:rPr/>
              <a:t>specific</a:t>
            </a:r>
            <a:r>
              <a:rPr/>
              <a:t> </a:t>
            </a:r>
            <a:r>
              <a:rPr/>
              <a:t>to</a:t>
            </a:r>
            <a:r>
              <a:rPr/>
              <a:t> </a:t>
            </a:r>
            <a:r>
              <a:rPr/>
              <a:t>CO</a:t>
            </a:r>
            <a:r>
              <a:rPr/>
              <a:t> </a:t>
            </a:r>
            <a:r>
              <a:rPr/>
              <a:t>poisoning</a:t>
            </a:r>
            <a:r>
              <a:rPr/>
              <a:t> </a:t>
            </a:r>
            <a:r>
              <a:rPr/>
              <a:t>do</a:t>
            </a:r>
            <a:r>
              <a:rPr/>
              <a:t> </a:t>
            </a:r>
            <a:r>
              <a:rPr/>
              <a:t>show</a:t>
            </a:r>
            <a:r>
              <a:rPr/>
              <a:t> </a:t>
            </a:r>
            <a:r>
              <a:rPr/>
              <a:t>a</a:t>
            </a:r>
            <a:r>
              <a:rPr/>
              <a:t> </a:t>
            </a:r>
            <a:r>
              <a:rPr/>
              <a:t>change,</a:t>
            </a:r>
            <a:r>
              <a:rPr/>
              <a:t> </a:t>
            </a:r>
            <a:r>
              <a:rPr/>
              <a:t>then</a:t>
            </a:r>
            <a:r>
              <a:rPr/>
              <a:t> </a:t>
            </a:r>
            <a:r>
              <a:rPr/>
              <a:t>you</a:t>
            </a:r>
            <a:r>
              <a:rPr/>
              <a:t> </a:t>
            </a:r>
            <a:r>
              <a:rPr/>
              <a:t>have</a:t>
            </a:r>
            <a:r>
              <a:rPr/>
              <a:t> </a:t>
            </a:r>
            <a:r>
              <a:rPr/>
              <a:t>stronger</a:t>
            </a:r>
            <a:r>
              <a:rPr/>
              <a:t> </a:t>
            </a:r>
            <a:r>
              <a:rPr/>
              <a:t>evidence</a:t>
            </a:r>
            <a:r>
              <a:rPr/>
              <a:t> </a:t>
            </a:r>
            <a:r>
              <a:rPr/>
              <a:t>that</a:t>
            </a:r>
            <a:r>
              <a:rPr/>
              <a:t> </a:t>
            </a:r>
            <a:r>
              <a:rPr/>
              <a:t>something</a:t>
            </a:r>
            <a:r>
              <a:rPr/>
              <a:t> </a:t>
            </a:r>
            <a:r>
              <a:rPr/>
              <a:t>real</a:t>
            </a:r>
            <a:r>
              <a:rPr/>
              <a:t> </a:t>
            </a:r>
            <a:r>
              <a:rPr/>
              <a:t>is</a:t>
            </a:r>
            <a:r>
              <a:rPr/>
              <a:t> </a:t>
            </a:r>
            <a:r>
              <a:rPr/>
              <a:t>going</a:t>
            </a:r>
            <a:r>
              <a:rPr/>
              <a:t> </a:t>
            </a:r>
            <a:r>
              <a:rPr/>
              <a:t>on.</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cannot</a:t>
            </a:r>
            <a:r>
              <a:rPr/>
              <a:t> </a:t>
            </a:r>
            <a:r>
              <a:rPr/>
              <a:t>establish</a:t>
            </a:r>
            <a:r>
              <a:rPr/>
              <a:t> </a:t>
            </a:r>
            <a:r>
              <a:rPr/>
              <a:t>temporality,</a:t>
            </a:r>
            <a:r>
              <a:rPr/>
              <a:t> </a:t>
            </a:r>
            <a:r>
              <a:rPr/>
              <a:t>then</a:t>
            </a:r>
            <a:r>
              <a:rPr/>
              <a:t> </a:t>
            </a:r>
            <a:r>
              <a:rPr/>
              <a:t>you</a:t>
            </a:r>
            <a:r>
              <a:rPr/>
              <a:t> </a:t>
            </a:r>
            <a:r>
              <a:rPr/>
              <a:t>have</a:t>
            </a:r>
            <a:r>
              <a:rPr/>
              <a:t> </a:t>
            </a:r>
            <a:r>
              <a:rPr/>
              <a:t>a</a:t>
            </a:r>
            <a:r>
              <a:rPr/>
              <a:t> </a:t>
            </a:r>
            <a:r>
              <a:rPr/>
              <a:t>harder</a:t>
            </a:r>
            <a:r>
              <a:rPr/>
              <a:t> </a:t>
            </a:r>
            <a:r>
              <a:rPr/>
              <a:t>time</a:t>
            </a:r>
            <a:r>
              <a:rPr/>
              <a:t> </a:t>
            </a:r>
            <a:r>
              <a:rPr/>
              <a:t>establishing</a:t>
            </a:r>
            <a:r>
              <a:rPr/>
              <a:t> </a:t>
            </a:r>
            <a:r>
              <a:rPr/>
              <a:t>causation.</a:t>
            </a:r>
          </a:p>
          <a:p>
            <a:pPr lvl="0" marL="0" indent="0">
              <a:buNone/>
            </a:pPr>
          </a:p>
          <a:p>
            <a:pPr lvl="0" marL="0" indent="0">
              <a:buNone/>
            </a:pPr>
            <a:r>
              <a:rPr/>
              <a:t>This</a:t>
            </a:r>
            <a:r>
              <a:rPr/>
              <a:t> </a:t>
            </a:r>
            <a:r>
              <a:rPr/>
              <a:t>is</a:t>
            </a:r>
            <a:r>
              <a:rPr/>
              <a:t> </a:t>
            </a:r>
            <a:r>
              <a:rPr/>
              <a:t>easier</a:t>
            </a:r>
            <a:r>
              <a:rPr/>
              <a:t> </a:t>
            </a:r>
            <a:r>
              <a:rPr/>
              <a:t>in</a:t>
            </a:r>
            <a:r>
              <a:rPr/>
              <a:t> </a:t>
            </a:r>
            <a:r>
              <a:rPr/>
              <a:t>a</a:t>
            </a:r>
            <a:r>
              <a:rPr/>
              <a:t> </a:t>
            </a:r>
            <a:r>
              <a:rPr/>
              <a:t>prospective</a:t>
            </a:r>
            <a:r>
              <a:rPr/>
              <a:t> </a:t>
            </a:r>
            <a:r>
              <a:rPr/>
              <a:t>study.</a:t>
            </a:r>
            <a:r>
              <a:rPr/>
              <a:t> </a:t>
            </a:r>
            <a:r>
              <a:rPr/>
              <a:t>When</a:t>
            </a:r>
            <a:r>
              <a:rPr/>
              <a:t> </a:t>
            </a:r>
            <a:r>
              <a:rPr/>
              <a:t>you</a:t>
            </a:r>
            <a:r>
              <a:rPr/>
              <a:t> </a:t>
            </a:r>
            <a:r>
              <a:rPr/>
              <a:t>are</a:t>
            </a:r>
            <a:r>
              <a:rPr/>
              <a:t> </a:t>
            </a:r>
            <a:r>
              <a:rPr/>
              <a:t>recalling</a:t>
            </a:r>
            <a:r>
              <a:rPr/>
              <a:t> </a:t>
            </a:r>
            <a:r>
              <a:rPr/>
              <a:t>events</a:t>
            </a:r>
            <a:r>
              <a:rPr/>
              <a:t> </a:t>
            </a:r>
            <a:r>
              <a:rPr/>
              <a:t>in</a:t>
            </a:r>
            <a:r>
              <a:rPr/>
              <a:t> </a:t>
            </a:r>
            <a:r>
              <a:rPr/>
              <a:t>the</a:t>
            </a:r>
            <a:r>
              <a:rPr/>
              <a:t> </a:t>
            </a:r>
            <a:r>
              <a:rPr/>
              <a:t>past,</a:t>
            </a:r>
            <a:r>
              <a:rPr/>
              <a:t> </a:t>
            </a:r>
            <a:r>
              <a:rPr/>
              <a:t>it</a:t>
            </a:r>
            <a:r>
              <a:rPr/>
              <a:t> </a:t>
            </a:r>
            <a:r>
              <a:rPr/>
              <a:t>is</a:t>
            </a:r>
            <a:r>
              <a:rPr/>
              <a:t> </a:t>
            </a:r>
            <a:r>
              <a:rPr/>
              <a:t>easier</a:t>
            </a:r>
            <a:r>
              <a:rPr/>
              <a:t> </a:t>
            </a:r>
            <a:r>
              <a:rPr/>
              <a:t>to</a:t>
            </a:r>
            <a:r>
              <a:rPr/>
              <a:t> </a:t>
            </a:r>
            <a:r>
              <a:rPr/>
              <a:t>get</a:t>
            </a:r>
            <a:r>
              <a:rPr/>
              <a:t> </a:t>
            </a:r>
            <a:r>
              <a:rPr/>
              <a:t>them</a:t>
            </a:r>
            <a:r>
              <a:rPr/>
              <a:t> </a:t>
            </a:r>
            <a:r>
              <a:rPr/>
              <a:t>out</a:t>
            </a:r>
            <a:r>
              <a:rPr/>
              <a:t> </a:t>
            </a:r>
            <a:r>
              <a:rPr/>
              <a:t>of</a:t>
            </a:r>
            <a:r>
              <a:rPr/>
              <a:t> </a:t>
            </a:r>
            <a:r>
              <a:rPr/>
              <a:t>order.</a:t>
            </a:r>
            <a:r>
              <a:rPr/>
              <a:t> </a:t>
            </a:r>
            <a:r>
              <a:rPr/>
              <a:t>This</a:t>
            </a:r>
            <a:r>
              <a:rPr/>
              <a:t> </a:t>
            </a:r>
            <a:r>
              <a:rPr/>
              <a:t>is</a:t>
            </a:r>
            <a:r>
              <a:rPr/>
              <a:t> </a:t>
            </a:r>
            <a:r>
              <a:rPr/>
              <a:t>an</a:t>
            </a:r>
            <a:r>
              <a:rPr/>
              <a:t> </a:t>
            </a:r>
            <a:r>
              <a:rPr/>
              <a:t>issue</a:t>
            </a:r>
            <a:r>
              <a:rPr/>
              <a:t> </a:t>
            </a:r>
            <a:r>
              <a:rPr/>
              <a:t>I</a:t>
            </a:r>
            <a:r>
              <a:rPr/>
              <a:t> </a:t>
            </a:r>
            <a:r>
              <a:rPr/>
              <a:t>mentioned</a:t>
            </a:r>
            <a:r>
              <a:rPr/>
              <a:t> </a:t>
            </a:r>
            <a:r>
              <a:rPr/>
              <a:t>earlier</a:t>
            </a:r>
            <a:r>
              <a:rPr/>
              <a:t> </a:t>
            </a:r>
            <a:r>
              <a:rPr/>
              <a:t>with</a:t>
            </a:r>
            <a:r>
              <a:rPr/>
              <a:t> </a:t>
            </a:r>
            <a:r>
              <a:rPr/>
              <a:t>cross-sectional</a:t>
            </a:r>
            <a:r>
              <a:rPr/>
              <a:t> </a:t>
            </a:r>
            <a:r>
              <a:rPr/>
              <a:t>studies.</a:t>
            </a:r>
          </a:p>
          <a:p>
            <a:pPr lvl="0" marL="0" indent="0">
              <a:buNone/>
            </a:pPr>
          </a:p>
          <a:p>
            <a:pPr lvl="0" marL="0" indent="0">
              <a:buNone/>
            </a:pPr>
            <a:r>
              <a:rPr/>
              <a:t>There</a:t>
            </a:r>
            <a:r>
              <a:rPr/>
              <a:t> </a:t>
            </a:r>
            <a:r>
              <a:rPr/>
              <a:t>were</a:t>
            </a:r>
            <a:r>
              <a:rPr/>
              <a:t> </a:t>
            </a:r>
            <a:r>
              <a:rPr/>
              <a:t>some</a:t>
            </a:r>
            <a:r>
              <a:rPr/>
              <a:t> </a:t>
            </a:r>
            <a:r>
              <a:rPr/>
              <a:t>speculations</a:t>
            </a:r>
            <a:r>
              <a:rPr/>
              <a:t> </a:t>
            </a:r>
            <a:r>
              <a:rPr/>
              <a:t>about</a:t>
            </a:r>
            <a:r>
              <a:rPr/>
              <a:t> </a:t>
            </a:r>
            <a:r>
              <a:rPr/>
              <a:t>how</a:t>
            </a:r>
            <a:r>
              <a:rPr/>
              <a:t> </a:t>
            </a:r>
            <a:r>
              <a:rPr/>
              <a:t>cancer</a:t>
            </a:r>
            <a:r>
              <a:rPr/>
              <a:t> </a:t>
            </a:r>
            <a:r>
              <a:rPr/>
              <a:t>causes</a:t>
            </a:r>
            <a:r>
              <a:rPr/>
              <a:t> </a:t>
            </a:r>
            <a:r>
              <a:rPr/>
              <a:t>smoking.</a:t>
            </a:r>
            <a:r>
              <a:rPr/>
              <a:t> </a:t>
            </a:r>
            <a:r>
              <a:rPr/>
              <a:t>This</a:t>
            </a:r>
            <a:r>
              <a:rPr/>
              <a:t> </a:t>
            </a:r>
            <a:r>
              <a:rPr/>
              <a:t>seems</a:t>
            </a:r>
            <a:r>
              <a:rPr/>
              <a:t> </a:t>
            </a:r>
            <a:r>
              <a:rPr/>
              <a:t>like</a:t>
            </a:r>
            <a:r>
              <a:rPr/>
              <a:t> </a:t>
            </a:r>
            <a:r>
              <a:rPr/>
              <a:t>a</a:t>
            </a:r>
            <a:r>
              <a:rPr/>
              <a:t> </a:t>
            </a:r>
            <a:r>
              <a:rPr/>
              <a:t>reversal</a:t>
            </a:r>
            <a:r>
              <a:rPr/>
              <a:t> </a:t>
            </a:r>
            <a:r>
              <a:rPr/>
              <a:t>of</a:t>
            </a:r>
            <a:r>
              <a:rPr/>
              <a:t> </a:t>
            </a:r>
            <a:r>
              <a:rPr/>
              <a:t>the</a:t>
            </a:r>
            <a:r>
              <a:rPr/>
              <a:t> </a:t>
            </a:r>
            <a:r>
              <a:rPr/>
              <a:t>causal</a:t>
            </a:r>
            <a:r>
              <a:rPr/>
              <a:t> </a:t>
            </a:r>
            <a:r>
              <a:rPr/>
              <a:t>model,</a:t>
            </a:r>
            <a:r>
              <a:rPr/>
              <a:t> </a:t>
            </a:r>
            <a:r>
              <a:rPr/>
              <a:t>but</a:t>
            </a:r>
            <a:r>
              <a:rPr/>
              <a:t> </a:t>
            </a:r>
            <a:r>
              <a:rPr/>
              <a:t>the</a:t>
            </a:r>
            <a:r>
              <a:rPr/>
              <a:t> </a:t>
            </a:r>
            <a:r>
              <a:rPr/>
              <a:t>argument</a:t>
            </a:r>
            <a:r>
              <a:rPr/>
              <a:t> </a:t>
            </a:r>
            <a:r>
              <a:rPr/>
              <a:t>was</a:t>
            </a:r>
            <a:r>
              <a:rPr/>
              <a:t> </a:t>
            </a:r>
            <a:r>
              <a:rPr/>
              <a:t>that</a:t>
            </a:r>
            <a:r>
              <a:rPr/>
              <a:t> </a:t>
            </a:r>
            <a:r>
              <a:rPr/>
              <a:t>some</a:t>
            </a:r>
            <a:r>
              <a:rPr/>
              <a:t> </a:t>
            </a:r>
            <a:r>
              <a:rPr/>
              <a:t>people</a:t>
            </a:r>
            <a:r>
              <a:rPr/>
              <a:t> </a:t>
            </a:r>
            <a:r>
              <a:rPr/>
              <a:t>have</a:t>
            </a:r>
            <a:r>
              <a:rPr/>
              <a:t> </a:t>
            </a:r>
            <a:r>
              <a:rPr/>
              <a:t>a</a:t>
            </a:r>
            <a:r>
              <a:rPr/>
              <a:t> </a:t>
            </a:r>
            <a:r>
              <a:rPr/>
              <a:t>genetic</a:t>
            </a:r>
            <a:r>
              <a:rPr/>
              <a:t> </a:t>
            </a:r>
            <a:r>
              <a:rPr/>
              <a:t>disposition</a:t>
            </a:r>
            <a:r>
              <a:rPr/>
              <a:t> </a:t>
            </a:r>
            <a:r>
              <a:rPr/>
              <a:t>to</a:t>
            </a:r>
            <a:r>
              <a:rPr/>
              <a:t> </a:t>
            </a:r>
            <a:r>
              <a:rPr/>
              <a:t>cancer</a:t>
            </a:r>
            <a:r>
              <a:rPr/>
              <a:t> </a:t>
            </a:r>
            <a:r>
              <a:rPr/>
              <a:t>and</a:t>
            </a:r>
            <a:r>
              <a:rPr/>
              <a:t> </a:t>
            </a:r>
            <a:r>
              <a:rPr/>
              <a:t>the</a:t>
            </a:r>
            <a:r>
              <a:rPr/>
              <a:t> </a:t>
            </a:r>
            <a:r>
              <a:rPr/>
              <a:t>same</a:t>
            </a:r>
            <a:r>
              <a:rPr/>
              <a:t> </a:t>
            </a:r>
            <a:r>
              <a:rPr/>
              <a:t>set</a:t>
            </a:r>
            <a:r>
              <a:rPr/>
              <a:t> </a:t>
            </a:r>
            <a:r>
              <a:rPr/>
              <a:t>of</a:t>
            </a:r>
            <a:r>
              <a:rPr/>
              <a:t> </a:t>
            </a:r>
            <a:r>
              <a:rPr/>
              <a:t>genes</a:t>
            </a:r>
            <a:r>
              <a:rPr/>
              <a:t> </a:t>
            </a:r>
            <a:r>
              <a:rPr/>
              <a:t>might</a:t>
            </a:r>
            <a:r>
              <a:rPr/>
              <a:t> </a:t>
            </a:r>
            <a:r>
              <a:rPr/>
              <a:t>also</a:t>
            </a:r>
            <a:r>
              <a:rPr/>
              <a:t> </a:t>
            </a:r>
            <a:r>
              <a:rPr/>
              <a:t>make</a:t>
            </a:r>
            <a:r>
              <a:rPr/>
              <a:t> </a:t>
            </a:r>
            <a:r>
              <a:rPr/>
              <a:t>them</a:t>
            </a:r>
            <a:r>
              <a:rPr/>
              <a:t> </a:t>
            </a:r>
            <a:r>
              <a:rPr/>
              <a:t>easier</a:t>
            </a:r>
            <a:r>
              <a:rPr/>
              <a:t> </a:t>
            </a:r>
            <a:r>
              <a:rPr/>
              <a:t>to</a:t>
            </a:r>
            <a:r>
              <a:rPr/>
              <a:t> </a:t>
            </a:r>
            <a:r>
              <a:rPr/>
              <a:t>get</a:t>
            </a:r>
            <a:r>
              <a:rPr/>
              <a:t> </a:t>
            </a:r>
            <a:r>
              <a:rPr/>
              <a:t>addicted.</a:t>
            </a:r>
            <a:r>
              <a:rPr/>
              <a:t> </a:t>
            </a:r>
            <a:r>
              <a:rPr/>
              <a:t>The</a:t>
            </a:r>
            <a:r>
              <a:rPr/>
              <a:t> </a:t>
            </a:r>
            <a:r>
              <a:rPr/>
              <a:t>argument</a:t>
            </a:r>
            <a:r>
              <a:rPr/>
              <a:t> </a:t>
            </a:r>
            <a:r>
              <a:rPr/>
              <a:t>doesn’t</a:t>
            </a:r>
            <a:r>
              <a:rPr/>
              <a:t> </a:t>
            </a:r>
            <a:r>
              <a:rPr/>
              <a:t>hold</a:t>
            </a:r>
            <a:r>
              <a:rPr/>
              <a:t> </a:t>
            </a:r>
            <a:r>
              <a:rPr/>
              <a:t>water,</a:t>
            </a:r>
            <a:r>
              <a:rPr/>
              <a:t> </a:t>
            </a:r>
            <a:r>
              <a:rPr/>
              <a:t>of</a:t>
            </a:r>
            <a:r>
              <a:rPr/>
              <a:t> </a:t>
            </a:r>
            <a:r>
              <a:rPr/>
              <a:t>course,</a:t>
            </a:r>
            <a:r>
              <a:rPr/>
              <a:t> </a:t>
            </a:r>
            <a:r>
              <a:rPr/>
              <a:t>but</a:t>
            </a:r>
            <a:r>
              <a:rPr/>
              <a:t> </a:t>
            </a:r>
            <a:r>
              <a:rPr/>
              <a:t>you</a:t>
            </a:r>
            <a:r>
              <a:rPr/>
              <a:t> </a:t>
            </a:r>
            <a:r>
              <a:rPr/>
              <a:t>need</a:t>
            </a:r>
            <a:r>
              <a:rPr/>
              <a:t> </a:t>
            </a:r>
            <a:r>
              <a:rPr/>
              <a:t>that</a:t>
            </a:r>
            <a:r>
              <a:rPr/>
              <a:t> </a:t>
            </a:r>
            <a:r>
              <a:rPr/>
              <a:t>genetic</a:t>
            </a:r>
            <a:r>
              <a:rPr/>
              <a:t> </a:t>
            </a:r>
            <a:r>
              <a:rPr/>
              <a:t>link</a:t>
            </a:r>
            <a:r>
              <a:rPr/>
              <a:t> </a:t>
            </a:r>
            <a:r>
              <a:rPr/>
              <a:t>to</a:t>
            </a:r>
            <a:r>
              <a:rPr/>
              <a:t> </a:t>
            </a:r>
            <a:r>
              <a:rPr/>
              <a:t>keep</a:t>
            </a:r>
            <a:r>
              <a:rPr/>
              <a:t> </a:t>
            </a:r>
            <a:r>
              <a:rPr/>
              <a:t>from</a:t>
            </a:r>
            <a:r>
              <a:rPr/>
              <a:t> </a:t>
            </a:r>
            <a:r>
              <a:rPr/>
              <a:t>being</a:t>
            </a:r>
            <a:r>
              <a:rPr/>
              <a:t> </a:t>
            </a:r>
            <a:r>
              <a:rPr/>
              <a:t>totally</a:t>
            </a:r>
            <a:r>
              <a:rPr/>
              <a:t> </a:t>
            </a:r>
            <a:r>
              <a:rPr/>
              <a:t>disregarded.</a:t>
            </a:r>
          </a:p>
          <a:p>
            <a:pPr lvl="0" marL="0" indent="0">
              <a:buNone/>
            </a:pPr>
          </a:p>
          <a:p>
            <a:pPr lvl="0" marL="0" indent="0">
              <a:buNone/>
            </a:pPr>
            <a:r>
              <a:rPr/>
              <a:t>Temporality</a:t>
            </a:r>
            <a:r>
              <a:rPr/>
              <a:t> </a:t>
            </a:r>
            <a:r>
              <a:rPr/>
              <a:t>is</a:t>
            </a:r>
            <a:r>
              <a:rPr/>
              <a:t> </a:t>
            </a:r>
            <a:r>
              <a:rPr/>
              <a:t>tricky</a:t>
            </a:r>
            <a:r>
              <a:rPr/>
              <a:t> </a:t>
            </a:r>
            <a:r>
              <a:rPr/>
              <a:t>for</a:t>
            </a:r>
            <a:r>
              <a:rPr/>
              <a:t> </a:t>
            </a:r>
            <a:r>
              <a:rPr/>
              <a:t>a</a:t>
            </a:r>
            <a:r>
              <a:rPr/>
              <a:t> </a:t>
            </a:r>
            <a:r>
              <a:rPr/>
              <a:t>disease</a:t>
            </a:r>
            <a:r>
              <a:rPr/>
              <a:t> </a:t>
            </a:r>
            <a:r>
              <a:rPr/>
              <a:t>that</a:t>
            </a:r>
            <a:r>
              <a:rPr/>
              <a:t> </a:t>
            </a:r>
            <a:r>
              <a:rPr/>
              <a:t>has</a:t>
            </a:r>
            <a:r>
              <a:rPr/>
              <a:t> </a:t>
            </a:r>
            <a:r>
              <a:rPr/>
              <a:t>a</a:t>
            </a:r>
            <a:r>
              <a:rPr/>
              <a:t> </a:t>
            </a:r>
            <a:r>
              <a:rPr/>
              <a:t>long</a:t>
            </a:r>
            <a:r>
              <a:rPr/>
              <a:t> </a:t>
            </a:r>
            <a:r>
              <a:rPr/>
              <a:t>latency</a:t>
            </a:r>
            <a:r>
              <a:rPr/>
              <a:t> </a:t>
            </a:r>
            <a:r>
              <a:rPr/>
              <a:t>period,</a:t>
            </a:r>
            <a:r>
              <a:rPr/>
              <a:t> </a:t>
            </a:r>
            <a:r>
              <a:rPr/>
              <a:t>one</a:t>
            </a:r>
            <a:r>
              <a:rPr/>
              <a:t> </a:t>
            </a:r>
            <a:r>
              <a:rPr/>
              <a:t>that</a:t>
            </a:r>
            <a:r>
              <a:rPr/>
              <a:t> </a:t>
            </a:r>
            <a:r>
              <a:rPr/>
              <a:t>hides</a:t>
            </a:r>
            <a:r>
              <a:rPr/>
              <a:t> </a:t>
            </a:r>
            <a:r>
              <a:rPr/>
              <a:t>quietly</a:t>
            </a:r>
            <a:r>
              <a:rPr/>
              <a:t> </a:t>
            </a:r>
            <a:r>
              <a:rPr/>
              <a:t>in</a:t>
            </a:r>
            <a:r>
              <a:rPr/>
              <a:t> </a:t>
            </a:r>
            <a:r>
              <a:rPr/>
              <a:t>your</a:t>
            </a:r>
            <a:r>
              <a:rPr/>
              <a:t> </a:t>
            </a:r>
            <a:r>
              <a:rPr/>
              <a:t>body</a:t>
            </a:r>
            <a:r>
              <a:rPr/>
              <a:t> </a:t>
            </a:r>
            <a:r>
              <a:rPr/>
              <a:t>for</a:t>
            </a:r>
            <a:r>
              <a:rPr/>
              <a:t> </a:t>
            </a:r>
            <a:r>
              <a:rPr/>
              <a:t>many</a:t>
            </a:r>
            <a:r>
              <a:rPr/>
              <a:t> </a:t>
            </a:r>
            <a:r>
              <a:rPr/>
              <a:t>years</a:t>
            </a:r>
            <a:r>
              <a:rPr/>
              <a:t> </a:t>
            </a:r>
            <a:r>
              <a:rPr/>
              <a:t>before</a:t>
            </a:r>
            <a:r>
              <a:rPr/>
              <a:t> </a:t>
            </a:r>
            <a:r>
              <a:rPr/>
              <a:t>revealing</a:t>
            </a:r>
            <a:r>
              <a:rPr/>
              <a:t> </a:t>
            </a:r>
            <a:r>
              <a:rPr/>
              <a:t>itself.</a:t>
            </a:r>
            <a:r>
              <a:rPr/>
              <a:t> </a:t>
            </a:r>
            <a:r>
              <a:rPr/>
              <a:t>Did</a:t>
            </a:r>
            <a:r>
              <a:rPr/>
              <a:t> </a:t>
            </a:r>
            <a:r>
              <a:rPr/>
              <a:t>the</a:t>
            </a:r>
            <a:r>
              <a:rPr/>
              <a:t> </a:t>
            </a:r>
            <a:r>
              <a:rPr/>
              <a:t>disease</a:t>
            </a:r>
            <a:r>
              <a:rPr/>
              <a:t> </a:t>
            </a:r>
            <a:r>
              <a:rPr/>
              <a:t>change</a:t>
            </a:r>
            <a:r>
              <a:rPr/>
              <a:t> </a:t>
            </a:r>
            <a:r>
              <a:rPr/>
              <a:t>your</a:t>
            </a:r>
            <a:r>
              <a:rPr/>
              <a:t> </a:t>
            </a:r>
            <a:r>
              <a:rPr/>
              <a:t>diet</a:t>
            </a:r>
            <a:r>
              <a:rPr/>
              <a:t> </a:t>
            </a:r>
            <a:r>
              <a:rPr/>
              <a:t>rather</a:t>
            </a:r>
            <a:r>
              <a:rPr/>
              <a:t> </a:t>
            </a:r>
            <a:r>
              <a:rPr/>
              <a:t>than</a:t>
            </a:r>
            <a:r>
              <a:rPr/>
              <a:t> </a:t>
            </a:r>
            <a:r>
              <a:rPr/>
              <a:t>your</a:t>
            </a:r>
            <a:r>
              <a:rPr/>
              <a:t> </a:t>
            </a:r>
            <a:r>
              <a:rPr/>
              <a:t>diet</a:t>
            </a:r>
            <a:r>
              <a:rPr/>
              <a:t> </a:t>
            </a:r>
            <a:r>
              <a:rPr/>
              <a:t>producing</a:t>
            </a:r>
            <a:r>
              <a:rPr/>
              <a:t> </a:t>
            </a:r>
            <a:r>
              <a:rPr/>
              <a:t>the</a:t>
            </a:r>
            <a:r>
              <a:rPr/>
              <a:t> </a:t>
            </a:r>
            <a:r>
              <a:rPr/>
              <a:t>disease?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One</a:t>
            </a:r>
            <a:r>
              <a:rPr/>
              <a:t> </a:t>
            </a:r>
            <a:r>
              <a:rPr/>
              <a:t>of</a:t>
            </a:r>
            <a:r>
              <a:rPr/>
              <a:t> </a:t>
            </a:r>
            <a:r>
              <a:rPr/>
              <a:t>the</a:t>
            </a:r>
            <a:r>
              <a:rPr/>
              <a:t> </a:t>
            </a:r>
            <a:r>
              <a:rPr/>
              <a:t>big</a:t>
            </a:r>
            <a:r>
              <a:rPr/>
              <a:t> </a:t>
            </a:r>
            <a:r>
              <a:rPr/>
              <a:t>ones</a:t>
            </a:r>
            <a:r>
              <a:rPr/>
              <a:t> </a:t>
            </a:r>
            <a:r>
              <a:rPr/>
              <a:t>is</a:t>
            </a:r>
            <a:r>
              <a:rPr/>
              <a:t> </a:t>
            </a:r>
            <a:r>
              <a:rPr/>
              <a:t>the</a:t>
            </a:r>
            <a:r>
              <a:rPr/>
              <a:t> </a:t>
            </a:r>
            <a:r>
              <a:rPr/>
              <a:t>lack</a:t>
            </a:r>
            <a:r>
              <a:rPr/>
              <a:t> </a:t>
            </a:r>
            <a:r>
              <a:rPr/>
              <a:t>of</a:t>
            </a:r>
            <a:r>
              <a:rPr/>
              <a:t> </a:t>
            </a:r>
            <a:r>
              <a:rPr/>
              <a:t>control</a:t>
            </a:r>
            <a:r>
              <a:rPr/>
              <a:t> </a:t>
            </a:r>
            <a:r>
              <a:rPr/>
              <a:t>over</a:t>
            </a:r>
            <a:r>
              <a:rPr/>
              <a:t> </a:t>
            </a:r>
            <a:r>
              <a:rPr/>
              <a:t>the</a:t>
            </a:r>
            <a:r>
              <a:rPr/>
              <a:t> </a:t>
            </a:r>
            <a:r>
              <a:rPr/>
              <a:t>data</a:t>
            </a:r>
            <a:r>
              <a:rPr/>
              <a:t> </a:t>
            </a:r>
            <a:r>
              <a:rPr/>
              <a:t>collection</a:t>
            </a:r>
            <a:r>
              <a:rPr/>
              <a:t> </a:t>
            </a:r>
            <a:r>
              <a:rPr/>
              <a:t>process.</a:t>
            </a:r>
            <a:r>
              <a:rPr/>
              <a:t> </a:t>
            </a:r>
            <a:r>
              <a:rPr/>
              <a:t>You</a:t>
            </a:r>
            <a:r>
              <a:rPr/>
              <a:t> </a:t>
            </a:r>
            <a:r>
              <a:rPr/>
              <a:t>can’t</a:t>
            </a:r>
            <a:r>
              <a:rPr/>
              <a:t> </a:t>
            </a:r>
            <a:r>
              <a:rPr/>
              <a:t>change</a:t>
            </a:r>
            <a:r>
              <a:rPr/>
              <a:t> </a:t>
            </a:r>
            <a:r>
              <a:rPr/>
              <a:t>how</a:t>
            </a:r>
            <a:r>
              <a:rPr/>
              <a:t> </a:t>
            </a:r>
            <a:r>
              <a:rPr/>
              <a:t>the</a:t>
            </a:r>
            <a:r>
              <a:rPr/>
              <a:t> </a:t>
            </a:r>
            <a:r>
              <a:rPr/>
              <a:t>data</a:t>
            </a:r>
            <a:r>
              <a:rPr/>
              <a:t> </a:t>
            </a:r>
            <a:r>
              <a:rPr/>
              <a:t>was</a:t>
            </a:r>
            <a:r>
              <a:rPr/>
              <a:t> </a:t>
            </a:r>
            <a:r>
              <a:rPr/>
              <a:t>collected</a:t>
            </a:r>
            <a:r>
              <a:rPr/>
              <a:t> </a:t>
            </a:r>
            <a:r>
              <a:rPr/>
              <a:t>without</a:t>
            </a:r>
            <a:r>
              <a:rPr/>
              <a:t> </a:t>
            </a:r>
            <a:r>
              <a:rPr/>
              <a:t>access</a:t>
            </a:r>
            <a:r>
              <a:rPr/>
              <a:t> </a:t>
            </a:r>
            <a:r>
              <a:rPr/>
              <a:t>to</a:t>
            </a:r>
            <a:r>
              <a:rPr/>
              <a:t> </a:t>
            </a:r>
            <a:r>
              <a:rPr/>
              <a:t>a</a:t>
            </a:r>
            <a:r>
              <a:rPr/>
              <a:t> </a:t>
            </a:r>
            <a:r>
              <a:rPr/>
              <a:t>time</a:t>
            </a:r>
            <a:r>
              <a:rPr/>
              <a:t> </a:t>
            </a:r>
            <a:r>
              <a:rPr/>
              <a:t>machine.</a:t>
            </a:r>
          </a:p>
          <a:p>
            <a:pPr lvl="0" marL="0" indent="0">
              <a:buNone/>
            </a:pPr>
          </a:p>
          <a:p>
            <a:pPr lvl="0" marL="0" indent="0">
              <a:buNone/>
            </a:pPr>
            <a:r>
              <a:rPr/>
              <a:t>You</a:t>
            </a:r>
            <a:r>
              <a:rPr/>
              <a:t> </a:t>
            </a:r>
            <a:r>
              <a:rPr/>
              <a:t>may</a:t>
            </a:r>
            <a:r>
              <a:rPr/>
              <a:t> </a:t>
            </a:r>
            <a:r>
              <a:rPr/>
              <a:t>want</a:t>
            </a:r>
            <a:r>
              <a:rPr/>
              <a:t> </a:t>
            </a:r>
            <a:r>
              <a:rPr/>
              <a:t>infroation</a:t>
            </a:r>
            <a:r>
              <a:rPr/>
              <a:t> </a:t>
            </a:r>
            <a:r>
              <a:rPr/>
              <a:t>on</a:t>
            </a:r>
            <a:r>
              <a:rPr/>
              <a:t> </a:t>
            </a:r>
            <a:r>
              <a:rPr/>
              <a:t>certain</a:t>
            </a:r>
            <a:r>
              <a:rPr/>
              <a:t> </a:t>
            </a:r>
            <a:r>
              <a:rPr/>
              <a:t>variables,</a:t>
            </a:r>
            <a:r>
              <a:rPr/>
              <a:t> </a:t>
            </a:r>
            <a:r>
              <a:rPr/>
              <a:t>but</a:t>
            </a:r>
            <a:r>
              <a:rPr/>
              <a:t> </a:t>
            </a:r>
            <a:r>
              <a:rPr/>
              <a:t>the</a:t>
            </a:r>
            <a:r>
              <a:rPr/>
              <a:t> </a:t>
            </a:r>
            <a:r>
              <a:rPr/>
              <a:t>primary</a:t>
            </a:r>
            <a:r>
              <a:rPr/>
              <a:t> </a:t>
            </a:r>
            <a:r>
              <a:rPr/>
              <a:t>researchers</a:t>
            </a:r>
            <a:r>
              <a:rPr/>
              <a:t> </a:t>
            </a:r>
            <a:r>
              <a:rPr/>
              <a:t>chose</a:t>
            </a:r>
            <a:r>
              <a:rPr/>
              <a:t> </a:t>
            </a:r>
            <a:r>
              <a:rPr/>
              <a:t>not</a:t>
            </a:r>
            <a:r>
              <a:rPr/>
              <a:t> </a:t>
            </a:r>
            <a:r>
              <a:rPr/>
              <a:t>to</a:t>
            </a:r>
            <a:r>
              <a:rPr/>
              <a:t> </a:t>
            </a:r>
            <a:r>
              <a:rPr/>
              <a:t>collect</a:t>
            </a:r>
            <a:r>
              <a:rPr/>
              <a:t> </a:t>
            </a:r>
            <a:r>
              <a:rPr/>
              <a:t>this</a:t>
            </a:r>
            <a:r>
              <a:rPr/>
              <a:t> </a:t>
            </a:r>
            <a:r>
              <a:rPr/>
              <a:t>information.</a:t>
            </a:r>
            <a:r>
              <a:rPr/>
              <a:t> </a:t>
            </a:r>
            <a:r>
              <a:rPr/>
              <a:t>Or</a:t>
            </a:r>
            <a:r>
              <a:rPr/>
              <a:t> </a:t>
            </a:r>
            <a:r>
              <a:rPr/>
              <a:t>they</a:t>
            </a:r>
            <a:r>
              <a:rPr/>
              <a:t> </a:t>
            </a:r>
            <a:r>
              <a:rPr/>
              <a:t>did</a:t>
            </a:r>
            <a:r>
              <a:rPr/>
              <a:t> </a:t>
            </a:r>
            <a:r>
              <a:rPr/>
              <a:t>collect</a:t>
            </a:r>
            <a:r>
              <a:rPr/>
              <a:t> </a:t>
            </a:r>
            <a:r>
              <a:rPr/>
              <a:t>the</a:t>
            </a:r>
            <a:r>
              <a:rPr/>
              <a:t> </a:t>
            </a:r>
            <a:r>
              <a:rPr/>
              <a:t>information,</a:t>
            </a:r>
            <a:r>
              <a:rPr/>
              <a:t> </a:t>
            </a:r>
            <a:r>
              <a:rPr/>
              <a:t>but</a:t>
            </a:r>
            <a:r>
              <a:rPr/>
              <a:t> </a:t>
            </a:r>
            <a:r>
              <a:rPr/>
              <a:t>not</a:t>
            </a:r>
            <a:r>
              <a:rPr/>
              <a:t> </a:t>
            </a:r>
            <a:r>
              <a:rPr/>
              <a:t>at</a:t>
            </a:r>
            <a:r>
              <a:rPr/>
              <a:t> </a:t>
            </a:r>
            <a:r>
              <a:rPr/>
              <a:t>a</a:t>
            </a:r>
            <a:r>
              <a:rPr/>
              <a:t> </a:t>
            </a:r>
            <a:r>
              <a:rPr/>
              <a:t>level</a:t>
            </a:r>
            <a:r>
              <a:rPr/>
              <a:t> </a:t>
            </a:r>
            <a:r>
              <a:rPr/>
              <a:t>of</a:t>
            </a:r>
            <a:r>
              <a:rPr/>
              <a:t> </a:t>
            </a:r>
            <a:r>
              <a:rPr/>
              <a:t>detail</a:t>
            </a:r>
            <a:r>
              <a:rPr/>
              <a:t> </a:t>
            </a:r>
            <a:r>
              <a:rPr/>
              <a:t>that</a:t>
            </a:r>
            <a:r>
              <a:rPr/>
              <a:t> </a:t>
            </a:r>
            <a:r>
              <a:rPr/>
              <a:t>you</a:t>
            </a:r>
            <a:r>
              <a:rPr/>
              <a:t> </a:t>
            </a:r>
            <a:r>
              <a:rPr/>
              <a:t>want.</a:t>
            </a:r>
          </a:p>
          <a:p>
            <a:pPr lvl="0" marL="0" indent="0">
              <a:buNone/>
            </a:pPr>
          </a:p>
          <a:p>
            <a:pPr lvl="0" marL="0" indent="0">
              <a:buNone/>
            </a:pPr>
            <a:r>
              <a:rPr/>
              <a:t>Maybe</a:t>
            </a:r>
            <a:r>
              <a:rPr/>
              <a:t> </a:t>
            </a:r>
            <a:r>
              <a:rPr/>
              <a:t>they</a:t>
            </a:r>
            <a:r>
              <a:rPr/>
              <a:t> </a:t>
            </a:r>
            <a:r>
              <a:rPr/>
              <a:t>collected</a:t>
            </a:r>
            <a:r>
              <a:rPr/>
              <a:t> </a:t>
            </a:r>
            <a:r>
              <a:rPr/>
              <a:t>the</a:t>
            </a:r>
            <a:r>
              <a:rPr/>
              <a:t> </a:t>
            </a:r>
            <a:r>
              <a:rPr/>
              <a:t>data,</a:t>
            </a:r>
            <a:r>
              <a:rPr/>
              <a:t> </a:t>
            </a:r>
            <a:r>
              <a:rPr/>
              <a:t>but</a:t>
            </a:r>
            <a:r>
              <a:rPr/>
              <a:t> </a:t>
            </a:r>
            <a:r>
              <a:rPr/>
              <a:t>collected</a:t>
            </a:r>
            <a:r>
              <a:rPr/>
              <a:t> </a:t>
            </a:r>
            <a:r>
              <a:rPr/>
              <a:t>it</a:t>
            </a:r>
            <a:r>
              <a:rPr/>
              <a:t> </a:t>
            </a:r>
            <a:r>
              <a:rPr/>
              <a:t>at</a:t>
            </a:r>
            <a:r>
              <a:rPr/>
              <a:t> </a:t>
            </a:r>
            <a:r>
              <a:rPr/>
              <a:t>the</a:t>
            </a:r>
            <a:r>
              <a:rPr/>
              <a:t> </a:t>
            </a:r>
            <a:r>
              <a:rPr/>
              <a:t>wrong</a:t>
            </a:r>
            <a:r>
              <a:rPr/>
              <a:t> </a:t>
            </a:r>
            <a:r>
              <a:rPr/>
              <a:t>time,</a:t>
            </a:r>
            <a:r>
              <a:rPr/>
              <a:t> </a:t>
            </a:r>
            <a:r>
              <a:rPr/>
              <a:t>or</a:t>
            </a:r>
            <a:r>
              <a:rPr/>
              <a:t> </a:t>
            </a:r>
            <a:r>
              <a:rPr/>
              <a:t>used</a:t>
            </a:r>
            <a:r>
              <a:rPr/>
              <a:t> </a:t>
            </a:r>
            <a:r>
              <a:rPr/>
              <a:t>a</a:t>
            </a:r>
            <a:r>
              <a:rPr/>
              <a:t> </a:t>
            </a:r>
            <a:r>
              <a:rPr/>
              <a:t>measurement</a:t>
            </a:r>
            <a:r>
              <a:rPr/>
              <a:t> </a:t>
            </a:r>
            <a:r>
              <a:rPr/>
              <a:t>approach</a:t>
            </a:r>
            <a:r>
              <a:rPr/>
              <a:t> </a:t>
            </a:r>
            <a:r>
              <a:rPr/>
              <a:t>that</a:t>
            </a:r>
            <a:r>
              <a:rPr/>
              <a:t> </a:t>
            </a:r>
            <a:r>
              <a:rPr/>
              <a:t>you</a:t>
            </a:r>
            <a:r>
              <a:rPr/>
              <a:t> </a:t>
            </a:r>
            <a:r>
              <a:rPr/>
              <a:t>dislike.</a:t>
            </a:r>
          </a:p>
          <a:p>
            <a:pPr lvl="0" marL="0" indent="0">
              <a:buNone/>
            </a:pPr>
          </a:p>
          <a:p>
            <a:pPr lvl="0" marL="0" indent="0">
              <a:buNone/>
            </a:pPr>
            <a:r>
              <a:rPr/>
              <a:t>Because</a:t>
            </a:r>
            <a:r>
              <a:rPr/>
              <a:t> </a:t>
            </a:r>
            <a:r>
              <a:rPr/>
              <a:t>secondary</a:t>
            </a:r>
            <a:r>
              <a:rPr/>
              <a:t> </a:t>
            </a:r>
            <a:r>
              <a:rPr/>
              <a:t>analysis</a:t>
            </a:r>
            <a:r>
              <a:rPr/>
              <a:t> </a:t>
            </a:r>
            <a:r>
              <a:rPr/>
              <a:t>is</a:t>
            </a:r>
            <a:r>
              <a:rPr/>
              <a:t> </a:t>
            </a:r>
            <a:r>
              <a:rPr/>
              <a:t>retrospective,</a:t>
            </a:r>
            <a:r>
              <a:rPr/>
              <a:t> </a:t>
            </a:r>
            <a:r>
              <a:rPr/>
              <a:t>the</a:t>
            </a:r>
            <a:r>
              <a:rPr/>
              <a:t> </a:t>
            </a:r>
            <a:r>
              <a:rPr/>
              <a:t>data</a:t>
            </a:r>
            <a:r>
              <a:rPr/>
              <a:t> </a:t>
            </a:r>
            <a:r>
              <a:rPr/>
              <a:t>may</a:t>
            </a:r>
            <a:r>
              <a:rPr/>
              <a:t> </a:t>
            </a:r>
            <a:r>
              <a:rPr/>
              <a:t>lack</a:t>
            </a:r>
            <a:r>
              <a:rPr/>
              <a:t> </a:t>
            </a:r>
            <a:r>
              <a:rPr/>
              <a:t>“</a:t>
            </a:r>
            <a:r>
              <a:rPr/>
              <a:t>currency</a:t>
            </a:r>
            <a:r>
              <a:rPr/>
              <a:t>”</a:t>
            </a:r>
            <a:r>
              <a:rPr/>
              <a:t>.</a:t>
            </a:r>
            <a:r>
              <a:rPr/>
              <a:t> </a:t>
            </a:r>
            <a:r>
              <a:rPr/>
              <a:t>It</a:t>
            </a:r>
            <a:r>
              <a:rPr/>
              <a:t> </a:t>
            </a:r>
            <a:r>
              <a:rPr/>
              <a:t>may</a:t>
            </a:r>
            <a:r>
              <a:rPr/>
              <a:t> </a:t>
            </a:r>
            <a:r>
              <a:rPr/>
              <a:t>describe</a:t>
            </a:r>
            <a:r>
              <a:rPr/>
              <a:t> </a:t>
            </a:r>
            <a:r>
              <a:rPr/>
              <a:t>an</a:t>
            </a:r>
            <a:r>
              <a:rPr/>
              <a:t> </a:t>
            </a:r>
            <a:r>
              <a:rPr/>
              <a:t>health</a:t>
            </a:r>
            <a:r>
              <a:rPr/>
              <a:t> </a:t>
            </a:r>
            <a:r>
              <a:rPr/>
              <a:t>care</a:t>
            </a:r>
            <a:r>
              <a:rPr/>
              <a:t> </a:t>
            </a:r>
            <a:r>
              <a:rPr/>
              <a:t>setting</a:t>
            </a:r>
            <a:r>
              <a:rPr/>
              <a:t> </a:t>
            </a:r>
            <a:r>
              <a:rPr/>
              <a:t>that</a:t>
            </a:r>
            <a:r>
              <a:rPr/>
              <a:t> </a:t>
            </a:r>
            <a:r>
              <a:rPr/>
              <a:t>is</a:t>
            </a:r>
            <a:r>
              <a:rPr/>
              <a:t> </a:t>
            </a:r>
            <a:r>
              <a:rPr/>
              <a:t>so</a:t>
            </a:r>
            <a:r>
              <a:rPr/>
              <a:t> </a:t>
            </a:r>
            <a:r>
              <a:rPr/>
              <a:t>different</a:t>
            </a:r>
            <a:r>
              <a:rPr/>
              <a:t> </a:t>
            </a:r>
            <a:r>
              <a:rPr/>
              <a:t>from</a:t>
            </a:r>
            <a:r>
              <a:rPr/>
              <a:t> </a:t>
            </a:r>
            <a:r>
              <a:rPr/>
              <a:t>what</a:t>
            </a:r>
            <a:r>
              <a:rPr/>
              <a:t> </a:t>
            </a:r>
            <a:r>
              <a:rPr/>
              <a:t>is</a:t>
            </a:r>
            <a:r>
              <a:rPr/>
              <a:t> </a:t>
            </a:r>
            <a:r>
              <a:rPr/>
              <a:t>done</a:t>
            </a:r>
            <a:r>
              <a:rPr/>
              <a:t> </a:t>
            </a:r>
            <a:r>
              <a:rPr/>
              <a:t>today</a:t>
            </a:r>
            <a:r>
              <a:rPr/>
              <a:t> </a:t>
            </a:r>
            <a:r>
              <a:rPr/>
              <a:t>that</a:t>
            </a:r>
            <a:r>
              <a:rPr/>
              <a:t> </a:t>
            </a:r>
            <a:r>
              <a:rPr/>
              <a:t>it</a:t>
            </a:r>
            <a:r>
              <a:rPr/>
              <a:t> </a:t>
            </a:r>
            <a:r>
              <a:rPr/>
              <a:t>represents</a:t>
            </a:r>
            <a:r>
              <a:rPr/>
              <a:t> </a:t>
            </a:r>
            <a:r>
              <a:rPr/>
              <a:t>an</a:t>
            </a:r>
            <a:r>
              <a:rPr/>
              <a:t> </a:t>
            </a:r>
            <a:r>
              <a:rPr/>
              <a:t>inappropriate</a:t>
            </a:r>
            <a:r>
              <a:rPr/>
              <a:t> </a:t>
            </a:r>
            <a:r>
              <a:rPr/>
              <a:t>extrapolation.</a:t>
            </a:r>
          </a:p>
          <a:p>
            <a:pPr lvl="0" marL="0" indent="0">
              <a:buNone/>
            </a:pPr>
          </a:p>
          <a:p>
            <a:pPr lvl="0" marL="0" indent="0">
              <a:buNone/>
            </a:pPr>
            <a:r>
              <a:rPr/>
              <a:t>In</a:t>
            </a:r>
            <a:r>
              <a:rPr/>
              <a:t> </a:t>
            </a:r>
            <a:r>
              <a:rPr/>
              <a:t>a</a:t>
            </a:r>
            <a:r>
              <a:rPr/>
              <a:t> </a:t>
            </a:r>
            <a:r>
              <a:rPr/>
              <a:t>prospective</a:t>
            </a:r>
            <a:r>
              <a:rPr/>
              <a:t> </a:t>
            </a:r>
            <a:r>
              <a:rPr/>
              <a:t>study,</a:t>
            </a:r>
            <a:r>
              <a:rPr/>
              <a:t> </a:t>
            </a:r>
            <a:r>
              <a:rPr/>
              <a:t>if</a:t>
            </a:r>
            <a:r>
              <a:rPr/>
              <a:t> </a:t>
            </a:r>
            <a:r>
              <a:rPr/>
              <a:t>you</a:t>
            </a:r>
            <a:r>
              <a:rPr/>
              <a:t> </a:t>
            </a:r>
            <a:r>
              <a:rPr/>
              <a:t>get</a:t>
            </a:r>
            <a:r>
              <a:rPr/>
              <a:t> </a:t>
            </a:r>
            <a:r>
              <a:rPr/>
              <a:t>an</a:t>
            </a:r>
            <a:r>
              <a:rPr/>
              <a:t> </a:t>
            </a:r>
            <a:r>
              <a:rPr/>
              <a:t>unusual</a:t>
            </a:r>
            <a:r>
              <a:rPr/>
              <a:t> </a:t>
            </a:r>
            <a:r>
              <a:rPr/>
              <a:t>result,</a:t>
            </a:r>
            <a:r>
              <a:rPr/>
              <a:t> </a:t>
            </a:r>
            <a:r>
              <a:rPr/>
              <a:t>you</a:t>
            </a:r>
            <a:r>
              <a:rPr/>
              <a:t> </a:t>
            </a:r>
            <a:r>
              <a:rPr/>
              <a:t>can</a:t>
            </a:r>
            <a:r>
              <a:rPr/>
              <a:t> </a:t>
            </a:r>
            <a:r>
              <a:rPr/>
              <a:t>ask</a:t>
            </a:r>
            <a:r>
              <a:rPr/>
              <a:t> </a:t>
            </a:r>
            <a:r>
              <a:rPr/>
              <a:t>your</a:t>
            </a:r>
            <a:r>
              <a:rPr/>
              <a:t> </a:t>
            </a:r>
            <a:r>
              <a:rPr/>
              <a:t>research</a:t>
            </a:r>
            <a:r>
              <a:rPr/>
              <a:t> </a:t>
            </a:r>
            <a:r>
              <a:rPr/>
              <a:t>team</a:t>
            </a:r>
            <a:r>
              <a:rPr/>
              <a:t> </a:t>
            </a:r>
            <a:r>
              <a:rPr/>
              <a:t>to</a:t>
            </a:r>
            <a:r>
              <a:rPr/>
              <a:t> </a:t>
            </a:r>
            <a:r>
              <a:rPr/>
              <a:t>double</a:t>
            </a:r>
            <a:r>
              <a:rPr/>
              <a:t> </a:t>
            </a:r>
            <a:r>
              <a:rPr/>
              <a:t>check</a:t>
            </a:r>
            <a:r>
              <a:rPr/>
              <a:t> </a:t>
            </a:r>
            <a:r>
              <a:rPr/>
              <a:t>things,</a:t>
            </a:r>
            <a:r>
              <a:rPr/>
              <a:t> </a:t>
            </a:r>
            <a:r>
              <a:rPr/>
              <a:t>and</a:t>
            </a:r>
            <a:r>
              <a:rPr/>
              <a:t> </a:t>
            </a:r>
            <a:r>
              <a:rPr/>
              <a:t>maybe</a:t>
            </a:r>
            <a:r>
              <a:rPr/>
              <a:t> </a:t>
            </a:r>
            <a:r>
              <a:rPr/>
              <a:t>even</a:t>
            </a:r>
            <a:r>
              <a:rPr/>
              <a:t> </a:t>
            </a:r>
            <a:r>
              <a:rPr/>
              <a:t>go</a:t>
            </a:r>
            <a:r>
              <a:rPr/>
              <a:t> </a:t>
            </a:r>
            <a:r>
              <a:rPr/>
              <a:t>back</a:t>
            </a:r>
            <a:r>
              <a:rPr/>
              <a:t> </a:t>
            </a:r>
            <a:r>
              <a:rPr/>
              <a:t>to</a:t>
            </a:r>
            <a:r>
              <a:rPr/>
              <a:t> </a:t>
            </a:r>
            <a:r>
              <a:rPr/>
              <a:t>the</a:t>
            </a:r>
            <a:r>
              <a:rPr/>
              <a:t> </a:t>
            </a:r>
            <a:r>
              <a:rPr/>
              <a:t>patient</a:t>
            </a:r>
            <a:r>
              <a:rPr/>
              <a:t> </a:t>
            </a:r>
            <a:r>
              <a:rPr/>
              <a:t>and</a:t>
            </a:r>
            <a:r>
              <a:rPr/>
              <a:t> </a:t>
            </a:r>
            <a:r>
              <a:rPr/>
              <a:t>get</a:t>
            </a:r>
            <a:r>
              <a:rPr/>
              <a:t> </a:t>
            </a:r>
            <a:r>
              <a:rPr/>
              <a:t>a</a:t>
            </a:r>
            <a:r>
              <a:rPr/>
              <a:t> </a:t>
            </a:r>
            <a:r>
              <a:rPr/>
              <a:t>fresh</a:t>
            </a:r>
            <a:r>
              <a:rPr/>
              <a:t> </a:t>
            </a:r>
            <a:r>
              <a:rPr/>
              <a:t>set</a:t>
            </a:r>
            <a:r>
              <a:rPr/>
              <a:t> </a:t>
            </a:r>
            <a:r>
              <a:rPr/>
              <a:t>of</a:t>
            </a:r>
            <a:r>
              <a:rPr/>
              <a:t> </a:t>
            </a:r>
            <a:r>
              <a:rPr/>
              <a:t>numbers.</a:t>
            </a:r>
            <a:r>
              <a:rPr/>
              <a:t> </a:t>
            </a:r>
            <a:r>
              <a:rPr/>
              <a:t>You</a:t>
            </a:r>
            <a:r>
              <a:rPr/>
              <a:t> </a:t>
            </a:r>
            <a:r>
              <a:rPr/>
              <a:t>need</a:t>
            </a:r>
            <a:r>
              <a:rPr/>
              <a:t> </a:t>
            </a:r>
            <a:r>
              <a:rPr/>
              <a:t>to</a:t>
            </a:r>
            <a:r>
              <a:rPr/>
              <a:t> </a:t>
            </a:r>
            <a:r>
              <a:rPr/>
              <a:t>do</a:t>
            </a:r>
            <a:r>
              <a:rPr/>
              <a:t> </a:t>
            </a:r>
            <a:r>
              <a:rPr/>
              <a:t>this</a:t>
            </a:r>
            <a:r>
              <a:rPr/>
              <a:t> </a:t>
            </a:r>
            <a:r>
              <a:rPr/>
              <a:t>carefully,</a:t>
            </a:r>
            <a:r>
              <a:rPr/>
              <a:t> </a:t>
            </a:r>
            <a:r>
              <a:rPr/>
              <a:t>but</a:t>
            </a:r>
            <a:r>
              <a:rPr/>
              <a:t> </a:t>
            </a:r>
            <a:r>
              <a:rPr/>
              <a:t>it</a:t>
            </a:r>
            <a:r>
              <a:rPr/>
              <a:t> </a:t>
            </a:r>
            <a:r>
              <a:rPr/>
              <a:t>is</a:t>
            </a:r>
            <a:r>
              <a:rPr/>
              <a:t> </a:t>
            </a:r>
            <a:r>
              <a:rPr/>
              <a:t>a</a:t>
            </a:r>
            <a:r>
              <a:rPr/>
              <a:t> </a:t>
            </a:r>
            <a:r>
              <a:rPr/>
              <a:t>nice</a:t>
            </a:r>
            <a:r>
              <a:rPr/>
              <a:t> </a:t>
            </a:r>
            <a:r>
              <a:rPr/>
              <a:t>option</a:t>
            </a:r>
            <a:r>
              <a:rPr/>
              <a:t> </a:t>
            </a:r>
            <a:r>
              <a:rPr/>
              <a:t>that</a:t>
            </a:r>
            <a:r>
              <a:rPr/>
              <a:t> </a:t>
            </a:r>
            <a:r>
              <a:rPr/>
              <a:t>is</a:t>
            </a:r>
            <a:r>
              <a:rPr/>
              <a:t> </a:t>
            </a:r>
            <a:r>
              <a:rPr/>
              <a:t>totally</a:t>
            </a:r>
            <a:r>
              <a:rPr/>
              <a:t> </a:t>
            </a:r>
            <a:r>
              <a:rPr/>
              <a:t>unavailable</a:t>
            </a:r>
            <a:r>
              <a:rPr/>
              <a:t> </a:t>
            </a:r>
            <a:r>
              <a:rPr/>
              <a:t>to</a:t>
            </a:r>
            <a:r>
              <a:rPr/>
              <a:t> </a:t>
            </a:r>
            <a:r>
              <a:rPr/>
              <a:t>you</a:t>
            </a:r>
            <a:r>
              <a:rPr/>
              <a:t> </a:t>
            </a:r>
            <a:r>
              <a:rPr/>
              <a:t>in</a:t>
            </a:r>
            <a:r>
              <a:rPr/>
              <a:t> </a:t>
            </a:r>
            <a:r>
              <a:rPr/>
              <a:t>a</a:t>
            </a:r>
            <a:r>
              <a:rPr/>
              <a:t> </a:t>
            </a:r>
            <a:r>
              <a:rPr/>
              <a:t>secondary</a:t>
            </a:r>
            <a:r>
              <a:rPr/>
              <a:t> </a:t>
            </a:r>
            <a:r>
              <a:rPr/>
              <a:t>data</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biological</a:t>
            </a:r>
            <a:r>
              <a:rPr/>
              <a:t> </a:t>
            </a:r>
            <a:r>
              <a:rPr/>
              <a:t>gradient</a:t>
            </a:r>
            <a:r>
              <a:rPr/>
              <a:t> </a:t>
            </a:r>
            <a:r>
              <a:rPr/>
              <a:t>means</a:t>
            </a:r>
            <a:r>
              <a:rPr/>
              <a:t> </a:t>
            </a:r>
            <a:r>
              <a:rPr/>
              <a:t>that</a:t>
            </a:r>
            <a:r>
              <a:rPr/>
              <a:t> </a:t>
            </a:r>
            <a:r>
              <a:rPr/>
              <a:t>as</a:t>
            </a:r>
            <a:r>
              <a:rPr/>
              <a:t> </a:t>
            </a:r>
            <a:r>
              <a:rPr/>
              <a:t>the</a:t>
            </a:r>
            <a:r>
              <a:rPr/>
              <a:t> </a:t>
            </a:r>
            <a:r>
              <a:rPr/>
              <a:t>intensity</a:t>
            </a:r>
            <a:r>
              <a:rPr/>
              <a:t> </a:t>
            </a:r>
            <a:r>
              <a:rPr/>
              <a:t>of</a:t>
            </a:r>
            <a:r>
              <a:rPr/>
              <a:t> </a:t>
            </a:r>
            <a:r>
              <a:rPr/>
              <a:t>your</a:t>
            </a:r>
            <a:r>
              <a:rPr/>
              <a:t> </a:t>
            </a:r>
            <a:r>
              <a:rPr/>
              <a:t>intervention</a:t>
            </a:r>
            <a:r>
              <a:rPr/>
              <a:t> </a:t>
            </a:r>
            <a:r>
              <a:rPr/>
              <a:t>increases,</a:t>
            </a:r>
            <a:r>
              <a:rPr/>
              <a:t> </a:t>
            </a:r>
            <a:r>
              <a:rPr/>
              <a:t>the</a:t>
            </a:r>
            <a:r>
              <a:rPr/>
              <a:t> </a:t>
            </a:r>
            <a:r>
              <a:rPr/>
              <a:t>larger</a:t>
            </a:r>
            <a:r>
              <a:rPr/>
              <a:t> </a:t>
            </a:r>
            <a:r>
              <a:rPr/>
              <a:t>the</a:t>
            </a:r>
            <a:r>
              <a:rPr/>
              <a:t> </a:t>
            </a:r>
            <a:r>
              <a:rPr/>
              <a:t>improvement</a:t>
            </a:r>
            <a:r>
              <a:rPr/>
              <a:t> </a:t>
            </a:r>
            <a:r>
              <a:rPr/>
              <a:t>you</a:t>
            </a:r>
            <a:r>
              <a:rPr/>
              <a:t> </a:t>
            </a:r>
            <a:r>
              <a:rPr/>
              <a:t>see</a:t>
            </a:r>
            <a:r>
              <a:rPr/>
              <a:t> </a:t>
            </a:r>
            <a:r>
              <a:rPr/>
              <a:t>in</a:t>
            </a:r>
            <a:r>
              <a:rPr/>
              <a:t> </a:t>
            </a:r>
            <a:r>
              <a:rPr/>
              <a:t>your</a:t>
            </a:r>
            <a:r>
              <a:rPr/>
              <a:t> </a:t>
            </a:r>
            <a:r>
              <a:rPr/>
              <a:t>outcome.</a:t>
            </a:r>
            <a:r>
              <a:rPr/>
              <a:t> </a:t>
            </a:r>
            <a:r>
              <a:rPr/>
              <a:t>For</a:t>
            </a:r>
            <a:r>
              <a:rPr/>
              <a:t> </a:t>
            </a:r>
            <a:r>
              <a:rPr/>
              <a:t>an</a:t>
            </a:r>
            <a:r>
              <a:rPr/>
              <a:t> </a:t>
            </a:r>
            <a:r>
              <a:rPr/>
              <a:t>exposure,</a:t>
            </a:r>
            <a:r>
              <a:rPr/>
              <a:t> </a:t>
            </a:r>
            <a:r>
              <a:rPr/>
              <a:t>a</a:t>
            </a:r>
            <a:r>
              <a:rPr/>
              <a:t> </a:t>
            </a:r>
            <a:r>
              <a:rPr/>
              <a:t>biological</a:t>
            </a:r>
            <a:r>
              <a:rPr/>
              <a:t> </a:t>
            </a:r>
            <a:r>
              <a:rPr/>
              <a:t>gradient</a:t>
            </a:r>
            <a:r>
              <a:rPr/>
              <a:t> </a:t>
            </a:r>
            <a:r>
              <a:rPr/>
              <a:t>means</a:t>
            </a:r>
            <a:r>
              <a:rPr/>
              <a:t> </a:t>
            </a:r>
            <a:r>
              <a:rPr/>
              <a:t>that</a:t>
            </a:r>
            <a:r>
              <a:rPr/>
              <a:t> </a:t>
            </a:r>
            <a:r>
              <a:rPr/>
              <a:t>the</a:t>
            </a:r>
            <a:r>
              <a:rPr/>
              <a:t> </a:t>
            </a:r>
            <a:r>
              <a:rPr/>
              <a:t>greater</a:t>
            </a:r>
            <a:r>
              <a:rPr/>
              <a:t> </a:t>
            </a:r>
            <a:r>
              <a:rPr/>
              <a:t>the</a:t>
            </a:r>
            <a:r>
              <a:rPr/>
              <a:t> </a:t>
            </a:r>
            <a:r>
              <a:rPr/>
              <a:t>amount</a:t>
            </a:r>
            <a:r>
              <a:rPr/>
              <a:t> </a:t>
            </a:r>
            <a:r>
              <a:rPr/>
              <a:t>of</a:t>
            </a:r>
            <a:r>
              <a:rPr/>
              <a:t> </a:t>
            </a:r>
            <a:r>
              <a:rPr/>
              <a:t>exposure,</a:t>
            </a:r>
            <a:r>
              <a:rPr/>
              <a:t> </a:t>
            </a:r>
            <a:r>
              <a:rPr/>
              <a:t>the</a:t>
            </a:r>
            <a:r>
              <a:rPr/>
              <a:t> </a:t>
            </a:r>
            <a:r>
              <a:rPr/>
              <a:t>greater</a:t>
            </a:r>
            <a:r>
              <a:rPr/>
              <a:t> </a:t>
            </a:r>
            <a:r>
              <a:rPr/>
              <a:t>the</a:t>
            </a:r>
            <a:r>
              <a:rPr/>
              <a:t> </a:t>
            </a:r>
            <a:r>
              <a:rPr/>
              <a:t>degree</a:t>
            </a:r>
            <a:r>
              <a:rPr/>
              <a:t> </a:t>
            </a:r>
            <a:r>
              <a:rPr/>
              <a:t>of</a:t>
            </a:r>
            <a:r>
              <a:rPr/>
              <a:t> </a:t>
            </a:r>
            <a:r>
              <a:rPr/>
              <a:t>harm.</a:t>
            </a:r>
          </a:p>
          <a:p>
            <a:pPr lvl="0" marL="0" indent="0">
              <a:buNone/>
            </a:pPr>
          </a:p>
          <a:p>
            <a:pPr lvl="0" marL="0" indent="0">
              <a:buNone/>
            </a:pPr>
            <a:r>
              <a:rPr/>
              <a:t>The</a:t>
            </a:r>
            <a:r>
              <a:rPr/>
              <a:t> </a:t>
            </a:r>
            <a:r>
              <a:rPr/>
              <a:t>biological</a:t>
            </a:r>
            <a:r>
              <a:rPr/>
              <a:t> </a:t>
            </a:r>
            <a:r>
              <a:rPr/>
              <a:t>gradient</a:t>
            </a:r>
            <a:r>
              <a:rPr/>
              <a:t> </a:t>
            </a:r>
            <a:r>
              <a:rPr/>
              <a:t>is</a:t>
            </a:r>
            <a:r>
              <a:rPr/>
              <a:t> </a:t>
            </a:r>
            <a:r>
              <a:rPr/>
              <a:t>often</a:t>
            </a:r>
            <a:r>
              <a:rPr/>
              <a:t> </a:t>
            </a:r>
            <a:r>
              <a:rPr/>
              <a:t>referred</a:t>
            </a:r>
            <a:r>
              <a:rPr/>
              <a:t> </a:t>
            </a:r>
            <a:r>
              <a:rPr/>
              <a:t>to</a:t>
            </a:r>
            <a:r>
              <a:rPr/>
              <a:t> </a:t>
            </a:r>
            <a:r>
              <a:rPr/>
              <a:t>as</a:t>
            </a:r>
            <a:r>
              <a:rPr/>
              <a:t> </a:t>
            </a:r>
            <a:r>
              <a:rPr/>
              <a:t>a</a:t>
            </a:r>
            <a:r>
              <a:rPr/>
              <a:t> </a:t>
            </a:r>
            <a:r>
              <a:rPr/>
              <a:t>dose-response</a:t>
            </a:r>
            <a:r>
              <a:rPr/>
              <a:t> </a:t>
            </a:r>
            <a:r>
              <a:rPr/>
              <a:t>relationship.</a:t>
            </a:r>
            <a:r>
              <a:rPr/>
              <a:t> </a:t>
            </a:r>
            <a:r>
              <a:rPr/>
              <a:t>If</a:t>
            </a:r>
            <a:r>
              <a:rPr/>
              <a:t> </a:t>
            </a:r>
            <a:r>
              <a:rPr/>
              <a:t>you</a:t>
            </a:r>
            <a:r>
              <a:rPr/>
              <a:t> </a:t>
            </a:r>
            <a:r>
              <a:rPr/>
              <a:t>have</a:t>
            </a:r>
            <a:r>
              <a:rPr/>
              <a:t> </a:t>
            </a:r>
            <a:r>
              <a:rPr/>
              <a:t>the</a:t>
            </a:r>
            <a:r>
              <a:rPr/>
              <a:t> </a:t>
            </a:r>
            <a:r>
              <a:rPr/>
              <a:t>ability</a:t>
            </a:r>
            <a:r>
              <a:rPr/>
              <a:t> </a:t>
            </a:r>
            <a:r>
              <a:rPr/>
              <a:t>to</a:t>
            </a:r>
            <a:r>
              <a:rPr/>
              <a:t> </a:t>
            </a:r>
            <a:r>
              <a:rPr/>
              <a:t>measure</a:t>
            </a:r>
            <a:r>
              <a:rPr/>
              <a:t> </a:t>
            </a:r>
            <a:r>
              <a:rPr/>
              <a:t>several</a:t>
            </a:r>
            <a:r>
              <a:rPr/>
              <a:t> </a:t>
            </a:r>
            <a:r>
              <a:rPr/>
              <a:t>levels</a:t>
            </a:r>
            <a:r>
              <a:rPr/>
              <a:t> </a:t>
            </a:r>
            <a:r>
              <a:rPr/>
              <a:t>of</a:t>
            </a:r>
            <a:r>
              <a:rPr/>
              <a:t> </a:t>
            </a:r>
            <a:r>
              <a:rPr/>
              <a:t>an</a:t>
            </a:r>
            <a:r>
              <a:rPr/>
              <a:t> </a:t>
            </a:r>
            <a:r>
              <a:rPr/>
              <a:t>intervention</a:t>
            </a:r>
            <a:r>
              <a:rPr/>
              <a:t> </a:t>
            </a:r>
            <a:r>
              <a:rPr/>
              <a:t>or</a:t>
            </a:r>
            <a:r>
              <a:rPr/>
              <a:t> </a:t>
            </a:r>
            <a:r>
              <a:rPr/>
              <a:t>exposure,</a:t>
            </a:r>
            <a:r>
              <a:rPr/>
              <a:t> </a:t>
            </a:r>
            <a:r>
              <a:rPr/>
              <a:t>it</a:t>
            </a:r>
            <a:r>
              <a:rPr/>
              <a:t> </a:t>
            </a:r>
            <a:r>
              <a:rPr/>
              <a:t>can</a:t>
            </a:r>
            <a:r>
              <a:rPr/>
              <a:t> </a:t>
            </a:r>
            <a:r>
              <a:rPr/>
              <a:t>help.</a:t>
            </a:r>
            <a:r>
              <a:rPr/>
              <a:t> </a:t>
            </a:r>
            <a:r>
              <a:rPr/>
              <a:t>Some,</a:t>
            </a:r>
            <a:r>
              <a:rPr/>
              <a:t> </a:t>
            </a:r>
            <a:r>
              <a:rPr/>
              <a:t>but</a:t>
            </a:r>
            <a:r>
              <a:rPr/>
              <a:t> </a:t>
            </a:r>
            <a:r>
              <a:rPr/>
              <a:t>not</a:t>
            </a:r>
            <a:r>
              <a:rPr/>
              <a:t> </a:t>
            </a:r>
            <a:r>
              <a:rPr/>
              <a:t>all,</a:t>
            </a:r>
            <a:r>
              <a:rPr/>
              <a:t> </a:t>
            </a:r>
            <a:r>
              <a:rPr/>
              <a:t>biasing</a:t>
            </a:r>
            <a:r>
              <a:rPr/>
              <a:t> </a:t>
            </a:r>
            <a:r>
              <a:rPr/>
              <a:t>factors</a:t>
            </a:r>
            <a:r>
              <a:rPr/>
              <a:t> </a:t>
            </a:r>
            <a:r>
              <a:rPr/>
              <a:t>tend</a:t>
            </a:r>
            <a:r>
              <a:rPr/>
              <a:t> </a:t>
            </a:r>
            <a:r>
              <a:rPr/>
              <a:t>to</a:t>
            </a:r>
            <a:r>
              <a:rPr/>
              <a:t> </a:t>
            </a:r>
            <a:r>
              <a:rPr/>
              <a:t>bias</a:t>
            </a:r>
            <a:r>
              <a:rPr/>
              <a:t> </a:t>
            </a:r>
            <a:r>
              <a:rPr/>
              <a:t>at</a:t>
            </a:r>
            <a:r>
              <a:rPr/>
              <a:t> </a:t>
            </a:r>
            <a:r>
              <a:rPr/>
              <a:t>a</a:t>
            </a:r>
            <a:r>
              <a:rPr/>
              <a:t> </a:t>
            </a:r>
            <a:r>
              <a:rPr/>
              <a:t>constant</a:t>
            </a:r>
            <a:r>
              <a:rPr/>
              <a:t> </a:t>
            </a:r>
            <a:r>
              <a:rPr/>
              <a:t>rate,</a:t>
            </a:r>
            <a:r>
              <a:rPr/>
              <a:t> </a:t>
            </a:r>
            <a:r>
              <a:rPr/>
              <a:t>not</a:t>
            </a:r>
            <a:r>
              <a:rPr/>
              <a:t> </a:t>
            </a:r>
            <a:r>
              <a:rPr/>
              <a:t>at</a:t>
            </a:r>
            <a:r>
              <a:rPr/>
              <a:t> </a:t>
            </a:r>
            <a:r>
              <a:rPr/>
              <a:t>a</a:t>
            </a:r>
            <a:r>
              <a:rPr/>
              <a:t> </a:t>
            </a:r>
            <a:r>
              <a:rPr/>
              <a:t>rate</a:t>
            </a:r>
            <a:r>
              <a:rPr/>
              <a:t> </a:t>
            </a:r>
            <a:r>
              <a:rPr/>
              <a:t>that</a:t>
            </a:r>
            <a:r>
              <a:rPr/>
              <a:t> </a:t>
            </a:r>
            <a:r>
              <a:rPr/>
              <a:t>escalates</a:t>
            </a:r>
            <a:r>
              <a:rPr/>
              <a:t> </a:t>
            </a:r>
            <a:r>
              <a:rPr/>
              <a:t>in</a:t>
            </a:r>
            <a:r>
              <a:rPr/>
              <a:t> </a:t>
            </a:r>
            <a:r>
              <a:rPr/>
              <a:t>a</a:t>
            </a:r>
            <a:r>
              <a:rPr/>
              <a:t> </a:t>
            </a:r>
            <a:r>
              <a:rPr/>
              <a:t>dose-response</a:t>
            </a:r>
            <a:r>
              <a:rPr/>
              <a:t> </a:t>
            </a:r>
            <a:r>
              <a:rPr/>
              <a:t>pattern.</a:t>
            </a:r>
          </a:p>
          <a:p>
            <a:pPr lvl="0" marL="0" indent="0">
              <a:buNone/>
            </a:pPr>
          </a:p>
          <a:p>
            <a:pPr lvl="0" marL="0" indent="0">
              <a:buNone/>
            </a:pPr>
            <a:r>
              <a:rPr/>
              <a:t>For</a:t>
            </a:r>
            <a:r>
              <a:rPr/>
              <a:t> </a:t>
            </a:r>
            <a:r>
              <a:rPr/>
              <a:t>example,</a:t>
            </a:r>
            <a:r>
              <a:rPr/>
              <a:t> </a:t>
            </a:r>
            <a:r>
              <a:rPr/>
              <a:t>recall</a:t>
            </a:r>
            <a:r>
              <a:rPr/>
              <a:t> </a:t>
            </a:r>
            <a:r>
              <a:rPr/>
              <a:t>bias</a:t>
            </a:r>
            <a:r>
              <a:rPr/>
              <a:t> </a:t>
            </a:r>
            <a:r>
              <a:rPr/>
              <a:t>is</a:t>
            </a:r>
            <a:r>
              <a:rPr/>
              <a:t> </a:t>
            </a:r>
            <a:r>
              <a:rPr/>
              <a:t>a</a:t>
            </a:r>
            <a:r>
              <a:rPr/>
              <a:t> </a:t>
            </a:r>
            <a:r>
              <a:rPr/>
              <a:t>big</a:t>
            </a:r>
            <a:r>
              <a:rPr/>
              <a:t> </a:t>
            </a:r>
            <a:r>
              <a:rPr/>
              <a:t>problem</a:t>
            </a:r>
            <a:r>
              <a:rPr/>
              <a:t> </a:t>
            </a:r>
            <a:r>
              <a:rPr/>
              <a:t>in</a:t>
            </a:r>
            <a:r>
              <a:rPr/>
              <a:t> </a:t>
            </a:r>
            <a:r>
              <a:rPr/>
              <a:t>retrospective</a:t>
            </a:r>
            <a:r>
              <a:rPr/>
              <a:t> </a:t>
            </a:r>
            <a:r>
              <a:rPr/>
              <a:t>studies.</a:t>
            </a:r>
            <a:r>
              <a:rPr/>
              <a:t> </a:t>
            </a:r>
            <a:r>
              <a:rPr/>
              <a:t>People’s</a:t>
            </a:r>
            <a:r>
              <a:rPr/>
              <a:t> </a:t>
            </a:r>
            <a:r>
              <a:rPr/>
              <a:t>memory</a:t>
            </a:r>
            <a:r>
              <a:rPr/>
              <a:t> </a:t>
            </a:r>
            <a:r>
              <a:rPr/>
              <a:t>of</a:t>
            </a:r>
            <a:r>
              <a:rPr/>
              <a:t> </a:t>
            </a:r>
            <a:r>
              <a:rPr/>
              <a:t>the</a:t>
            </a:r>
            <a:r>
              <a:rPr/>
              <a:t> </a:t>
            </a:r>
            <a:r>
              <a:rPr/>
              <a:t>past</a:t>
            </a:r>
            <a:r>
              <a:rPr/>
              <a:t> </a:t>
            </a:r>
            <a:r>
              <a:rPr/>
              <a:t>is</a:t>
            </a:r>
            <a:r>
              <a:rPr/>
              <a:t> </a:t>
            </a:r>
            <a:r>
              <a:rPr/>
              <a:t>influenced</a:t>
            </a:r>
            <a:r>
              <a:rPr/>
              <a:t> </a:t>
            </a:r>
            <a:r>
              <a:rPr/>
              <a:t>by</a:t>
            </a:r>
            <a:r>
              <a:rPr/>
              <a:t> </a:t>
            </a:r>
            <a:r>
              <a:rPr/>
              <a:t>what</a:t>
            </a:r>
            <a:r>
              <a:rPr/>
              <a:t> </a:t>
            </a:r>
            <a:r>
              <a:rPr/>
              <a:t>has</a:t>
            </a:r>
            <a:r>
              <a:rPr/>
              <a:t> </a:t>
            </a:r>
            <a:r>
              <a:rPr/>
              <a:t>happened</a:t>
            </a:r>
            <a:r>
              <a:rPr/>
              <a:t> </a:t>
            </a:r>
            <a:r>
              <a:rPr/>
              <a:t>to</a:t>
            </a:r>
            <a:r>
              <a:rPr/>
              <a:t> </a:t>
            </a:r>
            <a:r>
              <a:rPr/>
              <a:t>them</a:t>
            </a:r>
            <a:r>
              <a:rPr/>
              <a:t> </a:t>
            </a:r>
            <a:r>
              <a:rPr/>
              <a:t>recently.</a:t>
            </a:r>
            <a:r>
              <a:rPr/>
              <a:t> </a:t>
            </a:r>
            <a:r>
              <a:rPr/>
              <a:t>It’s</a:t>
            </a:r>
            <a:r>
              <a:rPr/>
              <a:t> </a:t>
            </a:r>
            <a:r>
              <a:rPr/>
              <a:t>not</a:t>
            </a:r>
            <a:r>
              <a:rPr/>
              <a:t> </a:t>
            </a:r>
            <a:r>
              <a:rPr/>
              <a:t>that</a:t>
            </a:r>
            <a:r>
              <a:rPr/>
              <a:t> </a:t>
            </a:r>
            <a:r>
              <a:rPr/>
              <a:t>one</a:t>
            </a:r>
            <a:r>
              <a:rPr/>
              <a:t> </a:t>
            </a:r>
            <a:r>
              <a:rPr/>
              <a:t>group</a:t>
            </a:r>
            <a:r>
              <a:rPr/>
              <a:t> </a:t>
            </a:r>
            <a:r>
              <a:rPr/>
              <a:t>is</a:t>
            </a:r>
            <a:r>
              <a:rPr/>
              <a:t> </a:t>
            </a:r>
            <a:r>
              <a:rPr/>
              <a:t>making</a:t>
            </a:r>
            <a:r>
              <a:rPr/>
              <a:t> </a:t>
            </a:r>
            <a:r>
              <a:rPr/>
              <a:t>things</a:t>
            </a:r>
            <a:r>
              <a:rPr/>
              <a:t> </a:t>
            </a:r>
            <a:r>
              <a:rPr/>
              <a:t>up,</a:t>
            </a:r>
            <a:r>
              <a:rPr/>
              <a:t> </a:t>
            </a:r>
            <a:r>
              <a:rPr/>
              <a:t>but</a:t>
            </a:r>
            <a:r>
              <a:rPr/>
              <a:t> </a:t>
            </a:r>
            <a:r>
              <a:rPr/>
              <a:t>rather</a:t>
            </a:r>
            <a:r>
              <a:rPr/>
              <a:t> </a:t>
            </a:r>
            <a:r>
              <a:rPr/>
              <a:t>that</a:t>
            </a:r>
            <a:r>
              <a:rPr/>
              <a:t> </a:t>
            </a:r>
            <a:r>
              <a:rPr/>
              <a:t>the</a:t>
            </a:r>
            <a:r>
              <a:rPr/>
              <a:t> </a:t>
            </a:r>
            <a:r>
              <a:rPr/>
              <a:t>controls</a:t>
            </a:r>
            <a:r>
              <a:rPr/>
              <a:t> </a:t>
            </a:r>
            <a:r>
              <a:rPr/>
              <a:t>are</a:t>
            </a:r>
            <a:r>
              <a:rPr/>
              <a:t> </a:t>
            </a:r>
            <a:r>
              <a:rPr/>
              <a:t>more</a:t>
            </a:r>
            <a:r>
              <a:rPr/>
              <a:t> </a:t>
            </a:r>
            <a:r>
              <a:rPr/>
              <a:t>likely</a:t>
            </a:r>
            <a:r>
              <a:rPr/>
              <a:t> </a:t>
            </a:r>
            <a:r>
              <a:rPr/>
              <a:t>to</a:t>
            </a:r>
            <a:r>
              <a:rPr/>
              <a:t> </a:t>
            </a:r>
            <a:r>
              <a:rPr/>
              <a:t>overlook</a:t>
            </a:r>
            <a:r>
              <a:rPr/>
              <a:t> </a:t>
            </a:r>
            <a:r>
              <a:rPr/>
              <a:t>things.</a:t>
            </a:r>
          </a:p>
          <a:p>
            <a:pPr lvl="0" marL="0" indent="0">
              <a:buNone/>
            </a:pPr>
          </a:p>
          <a:p>
            <a:pPr lvl="0" marL="0" indent="0">
              <a:buNone/>
            </a:pPr>
            <a:r>
              <a:rPr/>
              <a:t>Recall</a:t>
            </a:r>
            <a:r>
              <a:rPr/>
              <a:t> </a:t>
            </a:r>
            <a:r>
              <a:rPr/>
              <a:t>bias,</a:t>
            </a:r>
            <a:r>
              <a:rPr/>
              <a:t> </a:t>
            </a:r>
            <a:r>
              <a:rPr/>
              <a:t>though,</a:t>
            </a:r>
            <a:r>
              <a:rPr/>
              <a:t> </a:t>
            </a:r>
            <a:r>
              <a:rPr/>
              <a:t>is</a:t>
            </a:r>
            <a:r>
              <a:rPr/>
              <a:t> </a:t>
            </a:r>
            <a:r>
              <a:rPr/>
              <a:t>unlikely</a:t>
            </a:r>
            <a:r>
              <a:rPr/>
              <a:t> </a:t>
            </a:r>
            <a:r>
              <a:rPr/>
              <a:t>to</a:t>
            </a:r>
            <a:r>
              <a:rPr/>
              <a:t> </a:t>
            </a:r>
            <a:r>
              <a:rPr/>
              <a:t>be</a:t>
            </a:r>
            <a:r>
              <a:rPr/>
              <a:t> </a:t>
            </a:r>
            <a:r>
              <a:rPr/>
              <a:t>stronger</a:t>
            </a:r>
            <a:r>
              <a:rPr/>
              <a:t> </a:t>
            </a:r>
            <a:r>
              <a:rPr/>
              <a:t>in</a:t>
            </a:r>
            <a:r>
              <a:rPr/>
              <a:t> </a:t>
            </a:r>
            <a:r>
              <a:rPr/>
              <a:t>patients</a:t>
            </a:r>
            <a:r>
              <a:rPr/>
              <a:t> </a:t>
            </a:r>
            <a:r>
              <a:rPr/>
              <a:t>with</a:t>
            </a:r>
            <a:r>
              <a:rPr/>
              <a:t> </a:t>
            </a:r>
            <a:r>
              <a:rPr/>
              <a:t>a</a:t>
            </a:r>
            <a:r>
              <a:rPr/>
              <a:t> </a:t>
            </a:r>
            <a:r>
              <a:rPr/>
              <a:t>greater</a:t>
            </a:r>
            <a:r>
              <a:rPr/>
              <a:t> </a:t>
            </a:r>
            <a:r>
              <a:rPr/>
              <a:t>exposure,</a:t>
            </a:r>
            <a:r>
              <a:rPr/>
              <a:t> </a:t>
            </a:r>
            <a:r>
              <a:rPr/>
              <a:t>so</a:t>
            </a:r>
            <a:r>
              <a:rPr/>
              <a:t> </a:t>
            </a:r>
            <a:r>
              <a:rPr/>
              <a:t>if</a:t>
            </a:r>
            <a:r>
              <a:rPr/>
              <a:t> </a:t>
            </a:r>
            <a:r>
              <a:rPr/>
              <a:t>you</a:t>
            </a:r>
            <a:r>
              <a:rPr/>
              <a:t> </a:t>
            </a:r>
            <a:r>
              <a:rPr/>
              <a:t>see</a:t>
            </a:r>
            <a:r>
              <a:rPr/>
              <a:t> </a:t>
            </a:r>
            <a:r>
              <a:rPr/>
              <a:t>a</a:t>
            </a:r>
            <a:r>
              <a:rPr/>
              <a:t> </a:t>
            </a:r>
            <a:r>
              <a:rPr/>
              <a:t>gradient,</a:t>
            </a:r>
            <a:r>
              <a:rPr/>
              <a:t> </a:t>
            </a:r>
            <a:r>
              <a:rPr/>
              <a:t>with</a:t>
            </a:r>
            <a:r>
              <a:rPr/>
              <a:t> </a:t>
            </a:r>
            <a:r>
              <a:rPr/>
              <a:t>low</a:t>
            </a:r>
            <a:r>
              <a:rPr/>
              <a:t> </a:t>
            </a:r>
            <a:r>
              <a:rPr/>
              <a:t>exposures</a:t>
            </a:r>
            <a:r>
              <a:rPr/>
              <a:t> </a:t>
            </a:r>
            <a:r>
              <a:rPr/>
              <a:t>showing</a:t>
            </a:r>
            <a:r>
              <a:rPr/>
              <a:t> </a:t>
            </a:r>
            <a:r>
              <a:rPr/>
              <a:t>smaller</a:t>
            </a:r>
            <a:r>
              <a:rPr/>
              <a:t> </a:t>
            </a:r>
            <a:r>
              <a:rPr/>
              <a:t>effects</a:t>
            </a:r>
            <a:r>
              <a:rPr/>
              <a:t> </a:t>
            </a:r>
            <a:r>
              <a:rPr/>
              <a:t>than</a:t>
            </a:r>
            <a:r>
              <a:rPr/>
              <a:t> </a:t>
            </a:r>
            <a:r>
              <a:rPr/>
              <a:t>large</a:t>
            </a:r>
            <a:r>
              <a:rPr/>
              <a:t> </a:t>
            </a:r>
            <a:r>
              <a:rPr/>
              <a:t>exposures,</a:t>
            </a:r>
            <a:r>
              <a:rPr/>
              <a:t> </a:t>
            </a:r>
            <a:r>
              <a:rPr/>
              <a:t>that’s</a:t>
            </a:r>
            <a:r>
              <a:rPr/>
              <a:t> </a:t>
            </a:r>
            <a:r>
              <a:rPr/>
              <a:t>good</a:t>
            </a:r>
            <a:r>
              <a:rPr/>
              <a:t> </a:t>
            </a:r>
            <a:r>
              <a:rPr/>
              <a:t>news.</a:t>
            </a:r>
            <a:r>
              <a:rPr/>
              <a:t> </a:t>
            </a:r>
            <a:r>
              <a:rPr/>
              <a:t>You</a:t>
            </a:r>
            <a:r>
              <a:rPr/>
              <a:t> </a:t>
            </a:r>
            <a:r>
              <a:rPr/>
              <a:t>can</a:t>
            </a:r>
            <a:r>
              <a:rPr/>
              <a:t> </a:t>
            </a:r>
            <a:r>
              <a:rPr/>
              <a:t>rule</a:t>
            </a:r>
            <a:r>
              <a:rPr/>
              <a:t> </a:t>
            </a:r>
            <a:r>
              <a:rPr/>
              <a:t>out</a:t>
            </a:r>
            <a:r>
              <a:rPr/>
              <a:t> </a:t>
            </a:r>
            <a:r>
              <a:rPr/>
              <a:t>recall</a:t>
            </a:r>
            <a:r>
              <a:rPr/>
              <a:t> </a:t>
            </a:r>
            <a:r>
              <a:rPr/>
              <a:t>bias</a:t>
            </a:r>
            <a:r>
              <a:rPr/>
              <a:t> </a:t>
            </a:r>
            <a:r>
              <a:rPr/>
              <a:t>and</a:t>
            </a:r>
            <a:r>
              <a:rPr/>
              <a:t> </a:t>
            </a:r>
            <a:r>
              <a:rPr/>
              <a:t>maybe</a:t>
            </a:r>
            <a:r>
              <a:rPr/>
              <a:t> </a:t>
            </a:r>
            <a:r>
              <a:rPr/>
              <a:t>selection</a:t>
            </a:r>
            <a:r>
              <a:rPr/>
              <a:t> </a:t>
            </a:r>
            <a:r>
              <a:rPr/>
              <a:t>bias</a:t>
            </a:r>
            <a:r>
              <a:rPr/>
              <a:t> </a:t>
            </a:r>
            <a:r>
              <a:rPr/>
              <a:t>and</a:t>
            </a:r>
            <a:r>
              <a:rPr/>
              <a:t> </a:t>
            </a:r>
            <a:r>
              <a:rPr/>
              <a:t>maybe</a:t>
            </a:r>
            <a:r>
              <a:rPr/>
              <a:t> </a:t>
            </a:r>
            <a:r>
              <a:rPr/>
              <a:t>even</a:t>
            </a:r>
            <a:r>
              <a:rPr/>
              <a:t> </a:t>
            </a:r>
            <a:r>
              <a:rPr/>
              <a:t>other</a:t>
            </a:r>
            <a:r>
              <a:rPr/>
              <a:t> </a:t>
            </a:r>
            <a:r>
              <a:rPr/>
              <a:t>biases</a:t>
            </a:r>
            <a:r>
              <a:rPr/>
              <a:t> </a:t>
            </a:r>
            <a:r>
              <a:rPr/>
              <a:t>if</a:t>
            </a:r>
            <a:r>
              <a:rPr/>
              <a:t> </a:t>
            </a:r>
            <a:r>
              <a:rPr/>
              <a:t>they</a:t>
            </a:r>
            <a:r>
              <a:rPr/>
              <a:t> </a:t>
            </a:r>
            <a:r>
              <a:rPr/>
              <a:t>affect</a:t>
            </a:r>
            <a:r>
              <a:rPr/>
              <a:t> </a:t>
            </a:r>
            <a:r>
              <a:rPr/>
              <a:t>your</a:t>
            </a:r>
            <a:r>
              <a:rPr/>
              <a:t> </a:t>
            </a:r>
            <a:r>
              <a:rPr/>
              <a:t>comparison</a:t>
            </a:r>
            <a:r>
              <a:rPr/>
              <a:t> </a:t>
            </a:r>
            <a:r>
              <a:rPr/>
              <a:t>more</a:t>
            </a:r>
            <a:r>
              <a:rPr/>
              <a:t> </a:t>
            </a:r>
            <a:r>
              <a:rPr/>
              <a:t>or</a:t>
            </a:r>
            <a:r>
              <a:rPr/>
              <a:t> </a:t>
            </a:r>
            <a:r>
              <a:rPr/>
              <a:t>less</a:t>
            </a:r>
            <a:r>
              <a:rPr/>
              <a:t> </a:t>
            </a:r>
            <a:r>
              <a:rPr/>
              <a:t>uniformly</a:t>
            </a:r>
            <a:r>
              <a:rPr/>
              <a:t> </a:t>
            </a:r>
            <a:r>
              <a:rPr/>
              <a:t>across</a:t>
            </a:r>
            <a:r>
              <a:rPr/>
              <a:t> </a:t>
            </a:r>
            <a:r>
              <a:rPr/>
              <a:t>the</a:t>
            </a:r>
            <a:r>
              <a:rPr/>
              <a:t> </a:t>
            </a:r>
            <a:r>
              <a:rPr/>
              <a:t>spectrum</a:t>
            </a:r>
            <a:r>
              <a:rPr/>
              <a:t> </a:t>
            </a:r>
            <a:r>
              <a:rPr/>
              <a:t>of</a:t>
            </a:r>
            <a:r>
              <a:rPr/>
              <a:t> </a:t>
            </a:r>
            <a:r>
              <a:rPr/>
              <a:t>exposures.</a:t>
            </a:r>
          </a:p>
          <a:p>
            <a:pPr lvl="0" marL="0" indent="0">
              <a:buNone/>
            </a:pPr>
          </a:p>
          <a:p>
            <a:pPr lvl="0" marL="0" indent="0">
              <a:buNone/>
            </a:pPr>
            <a:r>
              <a:rPr/>
              <a:t>Hormesis</a:t>
            </a:r>
            <a:r>
              <a:rPr/>
              <a:t> </a:t>
            </a:r>
            <a:r>
              <a:rPr/>
              <a:t>is</a:t>
            </a:r>
            <a:r>
              <a:rPr/>
              <a:t> </a:t>
            </a:r>
            <a:r>
              <a:rPr/>
              <a:t>a</a:t>
            </a:r>
            <a:r>
              <a:rPr/>
              <a:t> </a:t>
            </a:r>
            <a:r>
              <a:rPr/>
              <a:t>surprising,</a:t>
            </a:r>
            <a:r>
              <a:rPr/>
              <a:t> </a:t>
            </a:r>
            <a:r>
              <a:rPr/>
              <a:t>but</a:t>
            </a:r>
            <a:r>
              <a:rPr/>
              <a:t> </a:t>
            </a:r>
            <a:r>
              <a:rPr/>
              <a:t>not</a:t>
            </a:r>
            <a:r>
              <a:rPr/>
              <a:t> </a:t>
            </a:r>
            <a:r>
              <a:rPr/>
              <a:t>too</a:t>
            </a:r>
            <a:r>
              <a:rPr/>
              <a:t> </a:t>
            </a:r>
            <a:r>
              <a:rPr/>
              <a:t>unusual</a:t>
            </a:r>
            <a:r>
              <a:rPr/>
              <a:t> </a:t>
            </a:r>
            <a:r>
              <a:rPr/>
              <a:t>pattern</a:t>
            </a:r>
            <a:r>
              <a:rPr/>
              <a:t> </a:t>
            </a:r>
            <a:r>
              <a:rPr/>
              <a:t>where</a:t>
            </a:r>
            <a:r>
              <a:rPr/>
              <a:t> </a:t>
            </a:r>
            <a:r>
              <a:rPr/>
              <a:t>you</a:t>
            </a:r>
            <a:r>
              <a:rPr/>
              <a:t> </a:t>
            </a:r>
            <a:r>
              <a:rPr/>
              <a:t>see</a:t>
            </a:r>
            <a:r>
              <a:rPr/>
              <a:t> </a:t>
            </a:r>
            <a:r>
              <a:rPr/>
              <a:t>a</a:t>
            </a:r>
            <a:r>
              <a:rPr/>
              <a:t> </a:t>
            </a:r>
            <a:r>
              <a:rPr/>
              <a:t>helpful</a:t>
            </a:r>
            <a:r>
              <a:rPr/>
              <a:t> </a:t>
            </a:r>
            <a:r>
              <a:rPr/>
              <a:t>effect</a:t>
            </a:r>
            <a:r>
              <a:rPr/>
              <a:t> </a:t>
            </a:r>
            <a:r>
              <a:rPr/>
              <a:t>for</a:t>
            </a:r>
            <a:r>
              <a:rPr/>
              <a:t> </a:t>
            </a:r>
            <a:r>
              <a:rPr/>
              <a:t>a</a:t>
            </a:r>
            <a:r>
              <a:rPr/>
              <a:t> </a:t>
            </a:r>
            <a:r>
              <a:rPr/>
              <a:t>small</a:t>
            </a:r>
            <a:r>
              <a:rPr/>
              <a:t> </a:t>
            </a:r>
            <a:r>
              <a:rPr/>
              <a:t>dose</a:t>
            </a:r>
            <a:r>
              <a:rPr/>
              <a:t> </a:t>
            </a:r>
            <a:r>
              <a:rPr/>
              <a:t>of</a:t>
            </a:r>
            <a:r>
              <a:rPr/>
              <a:t> </a:t>
            </a:r>
            <a:r>
              <a:rPr/>
              <a:t>something</a:t>
            </a:r>
            <a:r>
              <a:rPr/>
              <a:t> </a:t>
            </a:r>
            <a:r>
              <a:rPr/>
              <a:t>that</a:t>
            </a:r>
            <a:r>
              <a:rPr/>
              <a:t> </a:t>
            </a:r>
            <a:r>
              <a:rPr/>
              <a:t>is</a:t>
            </a:r>
            <a:r>
              <a:rPr/>
              <a:t> </a:t>
            </a:r>
            <a:r>
              <a:rPr/>
              <a:t>decidely</a:t>
            </a:r>
            <a:r>
              <a:rPr/>
              <a:t> </a:t>
            </a:r>
            <a:r>
              <a:rPr/>
              <a:t>harmful</a:t>
            </a:r>
            <a:r>
              <a:rPr/>
              <a:t> </a:t>
            </a:r>
            <a:r>
              <a:rPr/>
              <a:t>for</a:t>
            </a:r>
            <a:r>
              <a:rPr/>
              <a:t> </a:t>
            </a:r>
            <a:r>
              <a:rPr/>
              <a:t>larger</a:t>
            </a:r>
            <a:r>
              <a:rPr/>
              <a:t> </a:t>
            </a:r>
            <a:r>
              <a:rPr/>
              <a:t>doses.</a:t>
            </a:r>
            <a:r>
              <a:rPr/>
              <a:t> </a:t>
            </a:r>
            <a:r>
              <a:rPr/>
              <a:t>There</a:t>
            </a:r>
            <a:r>
              <a:rPr/>
              <a:t> </a:t>
            </a:r>
            <a:r>
              <a:rPr/>
              <a:t>is</a:t>
            </a:r>
            <a:r>
              <a:rPr/>
              <a:t> </a:t>
            </a:r>
            <a:r>
              <a:rPr/>
              <a:t>some</a:t>
            </a:r>
            <a:r>
              <a:rPr/>
              <a:t> </a:t>
            </a:r>
            <a:r>
              <a:rPr/>
              <a:t>evidence,</a:t>
            </a:r>
            <a:r>
              <a:rPr/>
              <a:t> </a:t>
            </a:r>
            <a:r>
              <a:rPr/>
              <a:t>for</a:t>
            </a:r>
            <a:r>
              <a:rPr/>
              <a:t> </a:t>
            </a:r>
            <a:r>
              <a:rPr/>
              <a:t>example,</a:t>
            </a:r>
            <a:r>
              <a:rPr/>
              <a:t> </a:t>
            </a:r>
            <a:r>
              <a:rPr/>
              <a:t>that</a:t>
            </a:r>
            <a:r>
              <a:rPr/>
              <a:t> </a:t>
            </a:r>
            <a:r>
              <a:rPr/>
              <a:t>a</a:t>
            </a:r>
            <a:r>
              <a:rPr/>
              <a:t> </a:t>
            </a:r>
            <a:r>
              <a:rPr/>
              <a:t>small</a:t>
            </a:r>
            <a:r>
              <a:rPr/>
              <a:t> </a:t>
            </a:r>
            <a:r>
              <a:rPr/>
              <a:t>amount</a:t>
            </a:r>
            <a:r>
              <a:rPr/>
              <a:t> </a:t>
            </a:r>
            <a:r>
              <a:rPr/>
              <a:t>of</a:t>
            </a:r>
            <a:r>
              <a:rPr/>
              <a:t> </a:t>
            </a:r>
            <a:r>
              <a:rPr/>
              <a:t>wine</a:t>
            </a:r>
            <a:r>
              <a:rPr/>
              <a:t> </a:t>
            </a:r>
            <a:r>
              <a:rPr/>
              <a:t>(e.g.,</a:t>
            </a:r>
            <a:r>
              <a:rPr/>
              <a:t> </a:t>
            </a:r>
            <a:r>
              <a:rPr/>
              <a:t>one</a:t>
            </a:r>
            <a:r>
              <a:rPr/>
              <a:t> </a:t>
            </a:r>
            <a:r>
              <a:rPr/>
              <a:t>glass</a:t>
            </a:r>
            <a:r>
              <a:rPr/>
              <a:t> </a:t>
            </a:r>
            <a:r>
              <a:rPr/>
              <a:t>per</a:t>
            </a:r>
            <a:r>
              <a:rPr/>
              <a:t> </a:t>
            </a:r>
            <a:r>
              <a:rPr/>
              <a:t>day)</a:t>
            </a:r>
            <a:r>
              <a:rPr/>
              <a:t> </a:t>
            </a:r>
            <a:r>
              <a:rPr/>
              <a:t>has</a:t>
            </a:r>
            <a:r>
              <a:rPr/>
              <a:t> </a:t>
            </a:r>
            <a:r>
              <a:rPr/>
              <a:t>some</a:t>
            </a:r>
            <a:r>
              <a:rPr/>
              <a:t> </a:t>
            </a:r>
            <a:r>
              <a:rPr/>
              <a:t>beneficial</a:t>
            </a:r>
            <a:r>
              <a:rPr/>
              <a:t> </a:t>
            </a:r>
            <a:r>
              <a:rPr/>
              <a:t>effects,</a:t>
            </a:r>
            <a:r>
              <a:rPr/>
              <a:t> </a:t>
            </a:r>
            <a:r>
              <a:rPr/>
              <a:t>even</a:t>
            </a:r>
            <a:r>
              <a:rPr/>
              <a:t> </a:t>
            </a:r>
            <a:r>
              <a:rPr/>
              <a:t>though</a:t>
            </a:r>
            <a:r>
              <a:rPr/>
              <a:t> </a:t>
            </a:r>
            <a:r>
              <a:rPr/>
              <a:t>a</a:t>
            </a:r>
            <a:r>
              <a:rPr/>
              <a:t> </a:t>
            </a:r>
            <a:r>
              <a:rPr/>
              <a:t>larger</a:t>
            </a:r>
            <a:r>
              <a:rPr/>
              <a:t> </a:t>
            </a:r>
            <a:r>
              <a:rPr/>
              <a:t>amount</a:t>
            </a:r>
            <a:r>
              <a:rPr/>
              <a:t> </a:t>
            </a:r>
            <a:r>
              <a:rPr/>
              <a:t>of</a:t>
            </a:r>
            <a:r>
              <a:rPr/>
              <a:t> </a:t>
            </a:r>
            <a:r>
              <a:rPr/>
              <a:t>alcohol</a:t>
            </a:r>
            <a:r>
              <a:rPr/>
              <a:t> </a:t>
            </a:r>
            <a:r>
              <a:rPr/>
              <a:t>consumption</a:t>
            </a:r>
            <a:r>
              <a:rPr/>
              <a:t> </a:t>
            </a:r>
            <a:r>
              <a:rPr/>
              <a:t>causes</a:t>
            </a:r>
            <a:r>
              <a:rPr/>
              <a:t> </a:t>
            </a:r>
            <a:r>
              <a:rPr/>
              <a:t>all</a:t>
            </a:r>
            <a:r>
              <a:rPr/>
              <a:t> </a:t>
            </a:r>
            <a:r>
              <a:rPr/>
              <a:t>sorts</a:t>
            </a:r>
            <a:r>
              <a:rPr/>
              <a:t> </a:t>
            </a:r>
            <a:r>
              <a:rPr/>
              <a:t>of</a:t>
            </a:r>
            <a:r>
              <a:rPr/>
              <a:t> </a:t>
            </a:r>
            <a:r>
              <a:rPr/>
              <a:t>problems.</a:t>
            </a:r>
            <a:r>
              <a:rPr/>
              <a:t> </a:t>
            </a:r>
            <a:r>
              <a:rPr/>
              <a:t>So</a:t>
            </a:r>
            <a:r>
              <a:rPr/>
              <a:t> </a:t>
            </a:r>
            <a:r>
              <a:rPr/>
              <a:t>failure</a:t>
            </a:r>
            <a:r>
              <a:rPr/>
              <a:t> </a:t>
            </a:r>
            <a:r>
              <a:rPr/>
              <a:t>to</a:t>
            </a:r>
            <a:r>
              <a:rPr/>
              <a:t> </a:t>
            </a:r>
            <a:r>
              <a:rPr/>
              <a:t>see</a:t>
            </a:r>
            <a:r>
              <a:rPr/>
              <a:t> </a:t>
            </a:r>
            <a:r>
              <a:rPr/>
              <a:t>a</a:t>
            </a:r>
            <a:r>
              <a:rPr/>
              <a:t> </a:t>
            </a:r>
            <a:r>
              <a:rPr/>
              <a:t>dose</a:t>
            </a:r>
            <a:r>
              <a:rPr/>
              <a:t> </a:t>
            </a:r>
            <a:r>
              <a:rPr/>
              <a:t>response</a:t>
            </a:r>
            <a:r>
              <a:rPr/>
              <a:t> </a:t>
            </a:r>
            <a:r>
              <a:rPr/>
              <a:t>pattern</a:t>
            </a:r>
            <a:r>
              <a:rPr/>
              <a:t> </a:t>
            </a:r>
            <a:r>
              <a:rPr/>
              <a:t>is</a:t>
            </a:r>
            <a:r>
              <a:rPr/>
              <a:t> </a:t>
            </a:r>
            <a:r>
              <a:rPr/>
              <a:t>not</a:t>
            </a:r>
            <a:r>
              <a:rPr/>
              <a:t> </a:t>
            </a:r>
            <a:r>
              <a:rPr/>
              <a:t>a</a:t>
            </a:r>
            <a:r>
              <a:rPr/>
              <a:t> </a:t>
            </a:r>
            <a:r>
              <a:rPr/>
              <a:t>disqualifying</a:t>
            </a:r>
            <a:r>
              <a:rPr/>
              <a:t> </a:t>
            </a:r>
            <a:r>
              <a:rPr/>
              <a:t>event.</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Plausibility</a:t>
            </a:r>
            <a:r>
              <a:rPr/>
              <a:t> </a:t>
            </a:r>
            <a:r>
              <a:rPr/>
              <a:t>is</a:t>
            </a:r>
            <a:r>
              <a:rPr/>
              <a:t> </a:t>
            </a:r>
            <a:r>
              <a:rPr/>
              <a:t>a</a:t>
            </a:r>
            <a:r>
              <a:rPr/>
              <a:t> </a:t>
            </a:r>
            <a:r>
              <a:rPr/>
              <a:t>measure</a:t>
            </a:r>
            <a:r>
              <a:rPr/>
              <a:t> </a:t>
            </a:r>
            <a:r>
              <a:rPr/>
              <a:t>of</a:t>
            </a:r>
            <a:r>
              <a:rPr/>
              <a:t> </a:t>
            </a:r>
            <a:r>
              <a:rPr/>
              <a:t>whether</a:t>
            </a:r>
            <a:r>
              <a:rPr/>
              <a:t> </a:t>
            </a:r>
            <a:r>
              <a:rPr/>
              <a:t>a</a:t>
            </a:r>
            <a:r>
              <a:rPr/>
              <a:t> </a:t>
            </a:r>
            <a:r>
              <a:rPr/>
              <a:t>result</a:t>
            </a:r>
            <a:r>
              <a:rPr/>
              <a:t> </a:t>
            </a:r>
            <a:r>
              <a:rPr/>
              <a:t>is</a:t>
            </a:r>
            <a:r>
              <a:rPr/>
              <a:t> </a:t>
            </a:r>
            <a:r>
              <a:rPr/>
              <a:t>consistent</a:t>
            </a:r>
            <a:r>
              <a:rPr/>
              <a:t> </a:t>
            </a:r>
            <a:r>
              <a:rPr/>
              <a:t>with</a:t>
            </a:r>
            <a:r>
              <a:rPr/>
              <a:t> </a:t>
            </a:r>
            <a:r>
              <a:rPr/>
              <a:t>what</a:t>
            </a:r>
            <a:r>
              <a:rPr/>
              <a:t> </a:t>
            </a:r>
            <a:r>
              <a:rPr/>
              <a:t>we</a:t>
            </a:r>
            <a:r>
              <a:rPr/>
              <a:t> </a:t>
            </a:r>
            <a:r>
              <a:rPr/>
              <a:t>know</a:t>
            </a:r>
            <a:r>
              <a:rPr/>
              <a:t> </a:t>
            </a:r>
            <a:r>
              <a:rPr/>
              <a:t>about</a:t>
            </a:r>
            <a:r>
              <a:rPr/>
              <a:t> </a:t>
            </a:r>
            <a:r>
              <a:rPr/>
              <a:t>medicine.</a:t>
            </a:r>
            <a:r>
              <a:rPr/>
              <a:t> </a:t>
            </a:r>
            <a:r>
              <a:rPr/>
              <a:t>It</a:t>
            </a:r>
            <a:r>
              <a:rPr/>
              <a:t> </a:t>
            </a:r>
            <a:r>
              <a:rPr/>
              <a:t>is</a:t>
            </a:r>
            <a:r>
              <a:rPr/>
              <a:t> </a:t>
            </a:r>
            <a:r>
              <a:rPr/>
              <a:t>often</a:t>
            </a:r>
            <a:r>
              <a:rPr/>
              <a:t> </a:t>
            </a:r>
            <a:r>
              <a:rPr/>
              <a:t>referred</a:t>
            </a:r>
            <a:r>
              <a:rPr/>
              <a:t> </a:t>
            </a:r>
            <a:r>
              <a:rPr/>
              <a:t>to</a:t>
            </a:r>
            <a:r>
              <a:rPr/>
              <a:t> </a:t>
            </a:r>
            <a:r>
              <a:rPr/>
              <a:t>as</a:t>
            </a:r>
            <a:r>
              <a:rPr/>
              <a:t> </a:t>
            </a:r>
            <a:r>
              <a:rPr/>
              <a:t>a</a:t>
            </a:r>
            <a:r>
              <a:rPr/>
              <a:t> </a:t>
            </a:r>
            <a:r>
              <a:rPr/>
              <a:t>plausible</a:t>
            </a:r>
            <a:r>
              <a:rPr/>
              <a:t> </a:t>
            </a:r>
            <a:r>
              <a:rPr/>
              <a:t>biological</a:t>
            </a:r>
            <a:r>
              <a:rPr/>
              <a:t> </a:t>
            </a:r>
            <a:r>
              <a:rPr/>
              <a:t>mechanism.</a:t>
            </a:r>
          </a:p>
          <a:p>
            <a:pPr lvl="0" marL="0" indent="0">
              <a:buNone/>
            </a:pPr>
          </a:p>
          <a:p>
            <a:pPr lvl="0" marL="0" indent="0">
              <a:buNone/>
            </a:pPr>
            <a:r>
              <a:rPr/>
              <a:t>It</a:t>
            </a:r>
            <a:r>
              <a:rPr/>
              <a:t> </a:t>
            </a:r>
            <a:r>
              <a:rPr/>
              <a:t>is</a:t>
            </a:r>
            <a:r>
              <a:rPr/>
              <a:t> </a:t>
            </a:r>
            <a:r>
              <a:rPr/>
              <a:t>commonly</a:t>
            </a:r>
            <a:r>
              <a:rPr/>
              <a:t> </a:t>
            </a:r>
            <a:r>
              <a:rPr/>
              <a:t>cited</a:t>
            </a:r>
            <a:r>
              <a:rPr/>
              <a:t> </a:t>
            </a:r>
            <a:r>
              <a:rPr/>
              <a:t>as</a:t>
            </a:r>
            <a:r>
              <a:rPr/>
              <a:t> </a:t>
            </a:r>
            <a:r>
              <a:rPr/>
              <a:t>a</a:t>
            </a:r>
            <a:r>
              <a:rPr/>
              <a:t> </a:t>
            </a:r>
            <a:r>
              <a:rPr/>
              <a:t>factor</a:t>
            </a:r>
            <a:r>
              <a:rPr/>
              <a:t> </a:t>
            </a:r>
            <a:r>
              <a:rPr/>
              <a:t>in</a:t>
            </a:r>
            <a:r>
              <a:rPr/>
              <a:t> </a:t>
            </a:r>
            <a:r>
              <a:rPr/>
              <a:t>deciding</a:t>
            </a:r>
            <a:r>
              <a:rPr/>
              <a:t> </a:t>
            </a:r>
            <a:r>
              <a:rPr/>
              <a:t>whether</a:t>
            </a:r>
            <a:r>
              <a:rPr/>
              <a:t> </a:t>
            </a:r>
            <a:r>
              <a:rPr/>
              <a:t>a</a:t>
            </a:r>
            <a:r>
              <a:rPr/>
              <a:t> </a:t>
            </a:r>
            <a:r>
              <a:rPr/>
              <a:t>result</a:t>
            </a:r>
            <a:r>
              <a:rPr/>
              <a:t> </a:t>
            </a:r>
            <a:r>
              <a:rPr/>
              <a:t>should</a:t>
            </a:r>
            <a:r>
              <a:rPr/>
              <a:t> </a:t>
            </a:r>
            <a:r>
              <a:rPr/>
              <a:t>be</a:t>
            </a:r>
            <a:r>
              <a:rPr/>
              <a:t> </a:t>
            </a:r>
            <a:r>
              <a:rPr/>
              <a:t>trusted,</a:t>
            </a:r>
            <a:r>
              <a:rPr/>
              <a:t> </a:t>
            </a:r>
            <a:r>
              <a:rPr/>
              <a:t>but</a:t>
            </a:r>
            <a:r>
              <a:rPr/>
              <a:t> </a:t>
            </a:r>
            <a:r>
              <a:rPr/>
              <a:t>in</a:t>
            </a:r>
            <a:r>
              <a:rPr/>
              <a:t> </a:t>
            </a:r>
            <a:r>
              <a:rPr/>
              <a:t>the</a:t>
            </a:r>
            <a:r>
              <a:rPr/>
              <a:t> </a:t>
            </a:r>
            <a:r>
              <a:rPr/>
              <a:t>original</a:t>
            </a:r>
            <a:r>
              <a:rPr/>
              <a:t> </a:t>
            </a:r>
            <a:r>
              <a:rPr/>
              <a:t>1965</a:t>
            </a:r>
            <a:r>
              <a:rPr/>
              <a:t> </a:t>
            </a:r>
            <a:r>
              <a:rPr/>
              <a:t>publication,</a:t>
            </a:r>
            <a:r>
              <a:rPr/>
              <a:t> </a:t>
            </a:r>
            <a:r>
              <a:rPr/>
              <a:t>Sir</a:t>
            </a:r>
            <a:r>
              <a:rPr/>
              <a:t> </a:t>
            </a:r>
            <a:r>
              <a:rPr/>
              <a:t>Austin</a:t>
            </a:r>
            <a:r>
              <a:rPr/>
              <a:t> </a:t>
            </a:r>
            <a:r>
              <a:rPr/>
              <a:t>Bradford</a:t>
            </a:r>
            <a:r>
              <a:rPr/>
              <a:t> </a:t>
            </a:r>
            <a:r>
              <a:rPr/>
              <a:t>Hill</a:t>
            </a:r>
            <a:r>
              <a:rPr/>
              <a:t> </a:t>
            </a:r>
            <a:r>
              <a:rPr/>
              <a:t>seems</a:t>
            </a:r>
            <a:r>
              <a:rPr/>
              <a:t> </a:t>
            </a:r>
            <a:r>
              <a:rPr/>
              <a:t>somewhat</a:t>
            </a:r>
            <a:r>
              <a:rPr/>
              <a:t> </a:t>
            </a:r>
            <a:r>
              <a:rPr/>
              <a:t>unimpressed.</a:t>
            </a:r>
            <a:r>
              <a:rPr/>
              <a:t> </a:t>
            </a:r>
            <a:r>
              <a:rPr/>
              <a:t>He</a:t>
            </a:r>
            <a:r>
              <a:rPr/>
              <a:t> </a:t>
            </a:r>
            <a:r>
              <a:rPr/>
              <a:t>points</a:t>
            </a:r>
            <a:r>
              <a:rPr/>
              <a:t> </a:t>
            </a:r>
            <a:r>
              <a:rPr/>
              <a:t>out,</a:t>
            </a:r>
            <a:r>
              <a:rPr/>
              <a:t> </a:t>
            </a:r>
            <a:r>
              <a:rPr/>
              <a:t>correctly,</a:t>
            </a:r>
            <a:r>
              <a:rPr/>
              <a:t> </a:t>
            </a:r>
            <a:r>
              <a:rPr/>
              <a:t>that</a:t>
            </a:r>
            <a:r>
              <a:rPr/>
              <a:t> </a:t>
            </a:r>
            <a:r>
              <a:rPr/>
              <a:t>our</a:t>
            </a:r>
            <a:r>
              <a:rPr/>
              <a:t> </a:t>
            </a:r>
            <a:r>
              <a:rPr/>
              <a:t>knowledge</a:t>
            </a:r>
            <a:r>
              <a:rPr/>
              <a:t> </a:t>
            </a:r>
            <a:r>
              <a:rPr/>
              <a:t>of</a:t>
            </a:r>
            <a:r>
              <a:rPr/>
              <a:t> </a:t>
            </a:r>
            <a:r>
              <a:rPr/>
              <a:t>mechanisms</a:t>
            </a:r>
            <a:r>
              <a:rPr/>
              <a:t> </a:t>
            </a:r>
            <a:r>
              <a:rPr/>
              <a:t>changes</a:t>
            </a:r>
            <a:r>
              <a:rPr/>
              <a:t> </a:t>
            </a:r>
            <a:r>
              <a:rPr/>
              <a:t>over</a:t>
            </a:r>
            <a:r>
              <a:rPr/>
              <a:t> </a:t>
            </a:r>
            <a:r>
              <a:rPr/>
              <a:t>time.</a:t>
            </a:r>
          </a:p>
          <a:p>
            <a:pPr lvl="0" marL="0" indent="0">
              <a:buNone/>
            </a:pPr>
          </a:p>
          <a:p>
            <a:pPr lvl="0" marL="0" indent="0">
              <a:buNone/>
            </a:pPr>
            <a:r>
              <a:rPr/>
              <a:t>There</a:t>
            </a:r>
            <a:r>
              <a:rPr/>
              <a:t> </a:t>
            </a:r>
            <a:r>
              <a:rPr/>
              <a:t>is</a:t>
            </a:r>
            <a:r>
              <a:rPr/>
              <a:t> </a:t>
            </a:r>
            <a:r>
              <a:rPr/>
              <a:t>also</a:t>
            </a:r>
            <a:r>
              <a:rPr/>
              <a:t> </a:t>
            </a:r>
            <a:r>
              <a:rPr/>
              <a:t>a</a:t>
            </a:r>
            <a:r>
              <a:rPr/>
              <a:t> </a:t>
            </a:r>
            <a:r>
              <a:rPr/>
              <a:t>fair</a:t>
            </a:r>
            <a:r>
              <a:rPr/>
              <a:t> </a:t>
            </a:r>
            <a:r>
              <a:rPr/>
              <a:t>amount</a:t>
            </a:r>
            <a:r>
              <a:rPr/>
              <a:t> </a:t>
            </a:r>
            <a:r>
              <a:rPr/>
              <a:t>of</a:t>
            </a:r>
            <a:r>
              <a:rPr/>
              <a:t> </a:t>
            </a:r>
            <a:r>
              <a:rPr/>
              <a:t>subjectivity</a:t>
            </a:r>
            <a:r>
              <a:rPr/>
              <a:t> </a:t>
            </a:r>
            <a:r>
              <a:rPr/>
              <a:t>in</a:t>
            </a:r>
            <a:r>
              <a:rPr/>
              <a:t> </a:t>
            </a:r>
            <a:r>
              <a:rPr/>
              <a:t>this</a:t>
            </a:r>
            <a:r>
              <a:rPr/>
              <a:t> </a:t>
            </a:r>
            <a:r>
              <a:rPr/>
              <a:t>term.</a:t>
            </a:r>
            <a:r>
              <a:rPr/>
              <a:t> </a:t>
            </a:r>
            <a:r>
              <a:rPr/>
              <a:t>Just</a:t>
            </a:r>
            <a:r>
              <a:rPr/>
              <a:t> </a:t>
            </a:r>
            <a:r>
              <a:rPr/>
              <a:t>to</a:t>
            </a:r>
            <a:r>
              <a:rPr/>
              <a:t> </a:t>
            </a:r>
            <a:r>
              <a:rPr/>
              <a:t>cite</a:t>
            </a:r>
            <a:r>
              <a:rPr/>
              <a:t> </a:t>
            </a:r>
            <a:r>
              <a:rPr/>
              <a:t>one</a:t>
            </a:r>
            <a:r>
              <a:rPr/>
              <a:t> </a:t>
            </a:r>
            <a:r>
              <a:rPr/>
              <a:t>extreme</a:t>
            </a:r>
            <a:r>
              <a:rPr/>
              <a:t> </a:t>
            </a:r>
            <a:r>
              <a:rPr/>
              <a:t>example,</a:t>
            </a:r>
            <a:r>
              <a:rPr/>
              <a:t> </a:t>
            </a:r>
            <a:r>
              <a:rPr/>
              <a:t>there</a:t>
            </a:r>
            <a:r>
              <a:rPr/>
              <a:t> </a:t>
            </a:r>
            <a:r>
              <a:rPr/>
              <a:t>was</a:t>
            </a:r>
            <a:r>
              <a:rPr/>
              <a:t> </a:t>
            </a:r>
            <a:r>
              <a:rPr/>
              <a:t>a</a:t>
            </a:r>
            <a:r>
              <a:rPr/>
              <a:t> </a:t>
            </a:r>
            <a:r>
              <a:rPr/>
              <a:t>surge</a:t>
            </a:r>
            <a:r>
              <a:rPr/>
              <a:t> </a:t>
            </a:r>
            <a:r>
              <a:rPr/>
              <a:t>about</a:t>
            </a:r>
            <a:r>
              <a:rPr/>
              <a:t> </a:t>
            </a:r>
            <a:r>
              <a:rPr/>
              <a:t>a</a:t>
            </a:r>
            <a:r>
              <a:rPr/>
              <a:t> </a:t>
            </a:r>
            <a:r>
              <a:rPr/>
              <a:t>decade</a:t>
            </a:r>
            <a:r>
              <a:rPr/>
              <a:t> </a:t>
            </a:r>
            <a:r>
              <a:rPr/>
              <a:t>ago</a:t>
            </a:r>
            <a:r>
              <a:rPr/>
              <a:t> </a:t>
            </a:r>
            <a:r>
              <a:rPr/>
              <a:t>in</a:t>
            </a:r>
            <a:r>
              <a:rPr/>
              <a:t> </a:t>
            </a:r>
            <a:r>
              <a:rPr/>
              <a:t>prayer</a:t>
            </a:r>
            <a:r>
              <a:rPr/>
              <a:t> </a:t>
            </a:r>
            <a:r>
              <a:rPr/>
              <a:t>studies</a:t>
            </a:r>
            <a:r>
              <a:rPr/>
              <a:t> </a:t>
            </a:r>
            <a:r>
              <a:rPr/>
              <a:t>where</a:t>
            </a:r>
            <a:r>
              <a:rPr/>
              <a:t> </a:t>
            </a:r>
            <a:r>
              <a:rPr/>
              <a:t>patients</a:t>
            </a:r>
            <a:r>
              <a:rPr/>
              <a:t> </a:t>
            </a:r>
            <a:r>
              <a:rPr/>
              <a:t>were</a:t>
            </a:r>
            <a:r>
              <a:rPr/>
              <a:t> </a:t>
            </a:r>
            <a:r>
              <a:rPr/>
              <a:t>randomly</a:t>
            </a:r>
            <a:r>
              <a:rPr/>
              <a:t> </a:t>
            </a:r>
            <a:r>
              <a:rPr/>
              <a:t>assigned</a:t>
            </a:r>
            <a:r>
              <a:rPr/>
              <a:t> </a:t>
            </a:r>
            <a:r>
              <a:rPr/>
              <a:t>to</a:t>
            </a:r>
            <a:r>
              <a:rPr/>
              <a:t> </a:t>
            </a:r>
            <a:r>
              <a:rPr/>
              <a:t>either</a:t>
            </a:r>
            <a:r>
              <a:rPr/>
              <a:t> </a:t>
            </a:r>
            <a:r>
              <a:rPr/>
              <a:t>receive</a:t>
            </a:r>
            <a:r>
              <a:rPr/>
              <a:t> </a:t>
            </a:r>
            <a:r>
              <a:rPr/>
              <a:t>prayers</a:t>
            </a:r>
            <a:r>
              <a:rPr/>
              <a:t> </a:t>
            </a:r>
            <a:r>
              <a:rPr/>
              <a:t>from</a:t>
            </a:r>
            <a:r>
              <a:rPr/>
              <a:t> </a:t>
            </a:r>
            <a:r>
              <a:rPr/>
              <a:t>a</a:t>
            </a:r>
            <a:r>
              <a:rPr/>
              <a:t> </a:t>
            </a:r>
            <a:r>
              <a:rPr/>
              <a:t>stranger</a:t>
            </a:r>
            <a:r>
              <a:rPr/>
              <a:t> </a:t>
            </a:r>
            <a:r>
              <a:rPr/>
              <a:t>or</a:t>
            </a:r>
            <a:r>
              <a:rPr/>
              <a:t> </a:t>
            </a:r>
            <a:r>
              <a:rPr/>
              <a:t>to</a:t>
            </a:r>
            <a:r>
              <a:rPr/>
              <a:t> </a:t>
            </a:r>
            <a:r>
              <a:rPr/>
              <a:t>a</a:t>
            </a:r>
            <a:r>
              <a:rPr/>
              <a:t> </a:t>
            </a:r>
            <a:r>
              <a:rPr/>
              <a:t>control</a:t>
            </a:r>
            <a:r>
              <a:rPr/>
              <a:t> </a:t>
            </a:r>
            <a:r>
              <a:rPr/>
              <a:t>group.</a:t>
            </a:r>
            <a:r>
              <a:rPr/>
              <a:t> </a:t>
            </a:r>
            <a:r>
              <a:rPr/>
              <a:t>There</a:t>
            </a:r>
            <a:r>
              <a:rPr/>
              <a:t> </a:t>
            </a:r>
            <a:r>
              <a:rPr/>
              <a:t>is</a:t>
            </a:r>
            <a:r>
              <a:rPr/>
              <a:t> </a:t>
            </a:r>
            <a:r>
              <a:rPr/>
              <a:t>certainly</a:t>
            </a:r>
            <a:r>
              <a:rPr/>
              <a:t> </a:t>
            </a:r>
            <a:r>
              <a:rPr/>
              <a:t>a</a:t>
            </a:r>
            <a:r>
              <a:rPr/>
              <a:t> </a:t>
            </a:r>
            <a:r>
              <a:rPr/>
              <a:t>big</a:t>
            </a:r>
            <a:r>
              <a:rPr/>
              <a:t> </a:t>
            </a:r>
            <a:r>
              <a:rPr/>
              <a:t>difference</a:t>
            </a:r>
            <a:r>
              <a:rPr/>
              <a:t> </a:t>
            </a:r>
            <a:r>
              <a:rPr/>
              <a:t>in</a:t>
            </a:r>
            <a:r>
              <a:rPr/>
              <a:t> </a:t>
            </a:r>
            <a:r>
              <a:rPr/>
              <a:t>opinion</a:t>
            </a:r>
            <a:r>
              <a:rPr/>
              <a:t> </a:t>
            </a:r>
            <a:r>
              <a:rPr/>
              <a:t>about</a:t>
            </a:r>
            <a:r>
              <a:rPr/>
              <a:t> </a:t>
            </a:r>
            <a:r>
              <a:rPr/>
              <a:t>whether</a:t>
            </a:r>
            <a:r>
              <a:rPr/>
              <a:t> </a:t>
            </a:r>
            <a:r>
              <a:rPr/>
              <a:t>it</a:t>
            </a:r>
            <a:r>
              <a:rPr/>
              <a:t> </a:t>
            </a:r>
            <a:r>
              <a:rPr/>
              <a:t>is</a:t>
            </a:r>
            <a:r>
              <a:rPr/>
              <a:t> </a:t>
            </a:r>
            <a:r>
              <a:rPr/>
              <a:t>plausible</a:t>
            </a:r>
            <a:r>
              <a:rPr/>
              <a:t> </a:t>
            </a:r>
            <a:r>
              <a:rPr/>
              <a:t>to</a:t>
            </a:r>
            <a:r>
              <a:rPr/>
              <a:t> </a:t>
            </a:r>
            <a:r>
              <a:rPr/>
              <a:t>believe</a:t>
            </a:r>
            <a:r>
              <a:rPr/>
              <a:t> </a:t>
            </a:r>
            <a:r>
              <a:rPr/>
              <a:t>in</a:t>
            </a:r>
            <a:r>
              <a:rPr/>
              <a:t> </a:t>
            </a:r>
            <a:r>
              <a:rPr/>
              <a:t>a</a:t>
            </a:r>
            <a:r>
              <a:rPr/>
              <a:t> </a:t>
            </a:r>
            <a:r>
              <a:rPr/>
              <a:t>God</a:t>
            </a:r>
            <a:r>
              <a:rPr/>
              <a:t> </a:t>
            </a:r>
            <a:r>
              <a:rPr/>
              <a:t>who</a:t>
            </a:r>
            <a:r>
              <a:rPr/>
              <a:t> </a:t>
            </a:r>
            <a:r>
              <a:rPr/>
              <a:t>intercedes</a:t>
            </a:r>
            <a:r>
              <a:rPr/>
              <a:t> </a:t>
            </a:r>
            <a:r>
              <a:rPr/>
              <a:t>in</a:t>
            </a:r>
            <a:r>
              <a:rPr/>
              <a:t> </a:t>
            </a:r>
            <a:r>
              <a:rPr/>
              <a:t>our</a:t>
            </a:r>
            <a:r>
              <a:rPr/>
              <a:t> </a:t>
            </a:r>
            <a:r>
              <a:rPr/>
              <a:t>lives</a:t>
            </a:r>
            <a:r>
              <a:rPr/>
              <a:t> </a:t>
            </a:r>
            <a:r>
              <a:rPr/>
              <a:t>when</a:t>
            </a:r>
            <a:r>
              <a:rPr/>
              <a:t> </a:t>
            </a:r>
            <a:r>
              <a:rPr/>
              <a:t>we</a:t>
            </a:r>
            <a:r>
              <a:rPr/>
              <a:t> </a:t>
            </a:r>
            <a:r>
              <a:rPr/>
              <a:t>pray</a:t>
            </a:r>
            <a:r>
              <a:rPr/>
              <a:t> </a:t>
            </a:r>
            <a:r>
              <a:rPr/>
              <a:t>to</a:t>
            </a:r>
            <a:r>
              <a:rPr/>
              <a:t> </a:t>
            </a:r>
            <a:r>
              <a:rPr/>
              <a:t>Him.</a:t>
            </a:r>
          </a:p>
          <a:p>
            <a:pPr lvl="0" marL="0" indent="0">
              <a:buNone/>
            </a:pPr>
          </a:p>
          <a:p>
            <a:pPr lvl="0" marL="0" indent="0">
              <a:buNone/>
            </a:pPr>
            <a:r>
              <a:rPr/>
              <a:t>The</a:t>
            </a:r>
            <a:r>
              <a:rPr/>
              <a:t> </a:t>
            </a:r>
            <a:r>
              <a:rPr/>
              <a:t>other</a:t>
            </a:r>
            <a:r>
              <a:rPr/>
              <a:t> </a:t>
            </a:r>
            <a:r>
              <a:rPr/>
              <a:t>problem</a:t>
            </a:r>
            <a:r>
              <a:rPr/>
              <a:t> </a:t>
            </a:r>
            <a:r>
              <a:rPr/>
              <a:t>with</a:t>
            </a:r>
            <a:r>
              <a:rPr/>
              <a:t> </a:t>
            </a:r>
            <a:r>
              <a:rPr/>
              <a:t>plausibility</a:t>
            </a:r>
            <a:r>
              <a:rPr/>
              <a:t> </a:t>
            </a:r>
            <a:r>
              <a:rPr/>
              <a:t>is</a:t>
            </a:r>
            <a:r>
              <a:rPr/>
              <a:t> </a:t>
            </a:r>
            <a:r>
              <a:rPr/>
              <a:t>that</a:t>
            </a:r>
            <a:r>
              <a:rPr/>
              <a:t> </a:t>
            </a:r>
            <a:r>
              <a:rPr/>
              <a:t>it</a:t>
            </a:r>
            <a:r>
              <a:rPr/>
              <a:t> </a:t>
            </a:r>
            <a:r>
              <a:rPr/>
              <a:t>is</a:t>
            </a:r>
            <a:r>
              <a:rPr/>
              <a:t> </a:t>
            </a:r>
            <a:r>
              <a:rPr/>
              <a:t>not</a:t>
            </a:r>
            <a:r>
              <a:rPr/>
              <a:t> </a:t>
            </a:r>
            <a:r>
              <a:rPr/>
              <a:t>too</a:t>
            </a:r>
            <a:r>
              <a:rPr/>
              <a:t> </a:t>
            </a:r>
            <a:r>
              <a:rPr/>
              <a:t>hard</a:t>
            </a:r>
            <a:r>
              <a:rPr/>
              <a:t> </a:t>
            </a:r>
            <a:r>
              <a:rPr/>
              <a:t>to</a:t>
            </a:r>
            <a:r>
              <a:rPr/>
              <a:t> </a:t>
            </a:r>
            <a:r>
              <a:rPr/>
              <a:t>come</a:t>
            </a:r>
            <a:r>
              <a:rPr/>
              <a:t> </a:t>
            </a:r>
            <a:r>
              <a:rPr/>
              <a:t>up</a:t>
            </a:r>
            <a:r>
              <a:rPr/>
              <a:t> </a:t>
            </a:r>
            <a:r>
              <a:rPr/>
              <a:t>with</a:t>
            </a:r>
            <a:r>
              <a:rPr/>
              <a:t> </a:t>
            </a:r>
            <a:r>
              <a:rPr/>
              <a:t>a</a:t>
            </a:r>
            <a:r>
              <a:rPr/>
              <a:t> </a:t>
            </a:r>
            <a:r>
              <a:rPr/>
              <a:t>biological</a:t>
            </a:r>
            <a:r>
              <a:rPr/>
              <a:t> </a:t>
            </a:r>
            <a:r>
              <a:rPr/>
              <a:t>mechanism</a:t>
            </a:r>
            <a:r>
              <a:rPr/>
              <a:t> </a:t>
            </a:r>
            <a:r>
              <a:rPr/>
              <a:t>for</a:t>
            </a:r>
            <a:r>
              <a:rPr/>
              <a:t> </a:t>
            </a:r>
            <a:r>
              <a:rPr/>
              <a:t>just</a:t>
            </a:r>
            <a:r>
              <a:rPr/>
              <a:t> </a:t>
            </a:r>
            <a:r>
              <a:rPr/>
              <a:t>about</a:t>
            </a:r>
            <a:r>
              <a:rPr/>
              <a:t> </a:t>
            </a:r>
            <a:r>
              <a:rPr/>
              <a:t>anything.</a:t>
            </a:r>
            <a:r>
              <a:rPr/>
              <a:t> </a:t>
            </a:r>
            <a:r>
              <a:rPr/>
              <a:t>So</a:t>
            </a:r>
            <a:r>
              <a:rPr/>
              <a:t> </a:t>
            </a:r>
            <a:r>
              <a:rPr/>
              <a:t>oral</a:t>
            </a:r>
            <a:r>
              <a:rPr/>
              <a:t> </a:t>
            </a:r>
            <a:r>
              <a:rPr/>
              <a:t>contraceptives</a:t>
            </a:r>
            <a:r>
              <a:rPr/>
              <a:t> </a:t>
            </a:r>
            <a:r>
              <a:rPr/>
              <a:t>could</a:t>
            </a:r>
            <a:r>
              <a:rPr/>
              <a:t> </a:t>
            </a:r>
            <a:r>
              <a:rPr/>
              <a:t>have</a:t>
            </a:r>
            <a:r>
              <a:rPr/>
              <a:t> </a:t>
            </a:r>
            <a:r>
              <a:rPr/>
              <a:t>an</a:t>
            </a:r>
            <a:r>
              <a:rPr/>
              <a:t> </a:t>
            </a:r>
            <a:r>
              <a:rPr/>
              <a:t>effect</a:t>
            </a:r>
            <a:r>
              <a:rPr/>
              <a:t> </a:t>
            </a:r>
            <a:r>
              <a:rPr/>
              <a:t>on</a:t>
            </a:r>
            <a:r>
              <a:rPr/>
              <a:t> </a:t>
            </a:r>
            <a:r>
              <a:rPr/>
              <a:t>the</a:t>
            </a:r>
            <a:r>
              <a:rPr/>
              <a:t> </a:t>
            </a:r>
            <a:r>
              <a:rPr/>
              <a:t>risk</a:t>
            </a:r>
            <a:r>
              <a:rPr/>
              <a:t> </a:t>
            </a:r>
            <a:r>
              <a:rPr/>
              <a:t>of</a:t>
            </a:r>
            <a:r>
              <a:rPr/>
              <a:t> </a:t>
            </a:r>
            <a:r>
              <a:rPr/>
              <a:t>breast</a:t>
            </a:r>
            <a:r>
              <a:rPr/>
              <a:t> </a:t>
            </a:r>
            <a:r>
              <a:rPr/>
              <a:t>cancer,</a:t>
            </a:r>
            <a:r>
              <a:rPr/>
              <a:t> </a:t>
            </a:r>
            <a:r>
              <a:rPr/>
              <a:t>but</a:t>
            </a:r>
            <a:r>
              <a:rPr/>
              <a:t> </a:t>
            </a:r>
            <a:r>
              <a:rPr/>
              <a:t>the</a:t>
            </a:r>
            <a:r>
              <a:rPr/>
              <a:t> </a:t>
            </a:r>
            <a:r>
              <a:rPr/>
              <a:t>mechanism</a:t>
            </a:r>
            <a:r>
              <a:rPr/>
              <a:t> </a:t>
            </a:r>
            <a:r>
              <a:rPr/>
              <a:t>could</a:t>
            </a:r>
            <a:r>
              <a:rPr/>
              <a:t> </a:t>
            </a:r>
            <a:r>
              <a:rPr/>
              <a:t>be</a:t>
            </a:r>
            <a:r>
              <a:rPr/>
              <a:t> </a:t>
            </a:r>
            <a:r>
              <a:rPr/>
              <a:t>an</a:t>
            </a:r>
            <a:r>
              <a:rPr/>
              <a:t> </a:t>
            </a:r>
            <a:r>
              <a:rPr/>
              <a:t>adverse</a:t>
            </a:r>
            <a:r>
              <a:rPr/>
              <a:t> </a:t>
            </a:r>
            <a:r>
              <a:rPr/>
              <a:t>effect</a:t>
            </a:r>
            <a:r>
              <a:rPr/>
              <a:t> </a:t>
            </a:r>
            <a:r>
              <a:rPr/>
              <a:t>because</a:t>
            </a:r>
            <a:r>
              <a:rPr/>
              <a:t> </a:t>
            </a:r>
            <a:r>
              <a:rPr/>
              <a:t>of</a:t>
            </a:r>
            <a:r>
              <a:rPr/>
              <a:t> </a:t>
            </a:r>
            <a:r>
              <a:rPr/>
              <a:t>the</a:t>
            </a:r>
            <a:r>
              <a:rPr/>
              <a:t> </a:t>
            </a:r>
            <a:r>
              <a:rPr/>
              <a:t>estrogen</a:t>
            </a:r>
            <a:r>
              <a:rPr/>
              <a:t> </a:t>
            </a:r>
            <a:r>
              <a:rPr/>
              <a:t>in</a:t>
            </a:r>
            <a:r>
              <a:rPr/>
              <a:t> </a:t>
            </a:r>
            <a:r>
              <a:rPr/>
              <a:t>oral</a:t>
            </a:r>
            <a:r>
              <a:rPr/>
              <a:t> </a:t>
            </a:r>
            <a:r>
              <a:rPr/>
              <a:t>contraceptives,</a:t>
            </a:r>
            <a:r>
              <a:rPr/>
              <a:t> </a:t>
            </a:r>
            <a:r>
              <a:rPr/>
              <a:t>or</a:t>
            </a:r>
            <a:r>
              <a:rPr/>
              <a:t> </a:t>
            </a:r>
            <a:r>
              <a:rPr/>
              <a:t>you</a:t>
            </a:r>
            <a:r>
              <a:rPr/>
              <a:t> </a:t>
            </a:r>
            <a:r>
              <a:rPr/>
              <a:t>could</a:t>
            </a:r>
            <a:r>
              <a:rPr/>
              <a:t> </a:t>
            </a:r>
            <a:r>
              <a:rPr/>
              <a:t>just</a:t>
            </a:r>
            <a:r>
              <a:rPr/>
              <a:t> </a:t>
            </a:r>
            <a:r>
              <a:rPr/>
              <a:t>as</a:t>
            </a:r>
            <a:r>
              <a:rPr/>
              <a:t> </a:t>
            </a:r>
            <a:r>
              <a:rPr/>
              <a:t>easily</a:t>
            </a:r>
            <a:r>
              <a:rPr/>
              <a:t> </a:t>
            </a:r>
            <a:r>
              <a:rPr/>
              <a:t>come</a:t>
            </a:r>
            <a:r>
              <a:rPr/>
              <a:t> </a:t>
            </a:r>
            <a:r>
              <a:rPr/>
              <a:t>up</a:t>
            </a:r>
            <a:r>
              <a:rPr/>
              <a:t> </a:t>
            </a:r>
            <a:r>
              <a:rPr/>
              <a:t>with</a:t>
            </a:r>
            <a:r>
              <a:rPr/>
              <a:t> </a:t>
            </a:r>
            <a:r>
              <a:rPr/>
              <a:t>a</a:t>
            </a:r>
            <a:r>
              <a:rPr/>
              <a:t> </a:t>
            </a:r>
            <a:r>
              <a:rPr/>
              <a:t>mechanism</a:t>
            </a:r>
            <a:r>
              <a:rPr/>
              <a:t> </a:t>
            </a:r>
            <a:r>
              <a:rPr/>
              <a:t>that</a:t>
            </a:r>
            <a:r>
              <a:rPr/>
              <a:t> </a:t>
            </a:r>
            <a:r>
              <a:rPr/>
              <a:t>is</a:t>
            </a:r>
            <a:r>
              <a:rPr/>
              <a:t> </a:t>
            </a:r>
            <a:r>
              <a:rPr/>
              <a:t>protective</a:t>
            </a:r>
            <a:r>
              <a:rPr/>
              <a:t> </a:t>
            </a:r>
            <a:r>
              <a:rPr/>
              <a:t>because</a:t>
            </a:r>
            <a:r>
              <a:rPr/>
              <a:t> </a:t>
            </a:r>
            <a:r>
              <a:rPr/>
              <a:t>of</a:t>
            </a:r>
            <a:r>
              <a:rPr/>
              <a:t> </a:t>
            </a:r>
            <a:r>
              <a:rPr/>
              <a:t>the</a:t>
            </a:r>
            <a:r>
              <a:rPr/>
              <a:t> </a:t>
            </a:r>
            <a:r>
              <a:rPr/>
              <a:t>progestin.</a:t>
            </a:r>
          </a:p>
          <a:p>
            <a:pPr lvl="0" marL="0" indent="0">
              <a:buNone/>
            </a:pPr>
          </a:p>
          <a:p>
            <a:pPr lvl="0" marL="0" indent="0">
              <a:buNone/>
            </a:pPr>
            <a:r>
              <a:rPr/>
              <a:t>In</a:t>
            </a:r>
            <a:r>
              <a:rPr/>
              <a:t> </a:t>
            </a:r>
            <a:r>
              <a:rPr/>
              <a:t>spite</a:t>
            </a:r>
            <a:r>
              <a:rPr/>
              <a:t> </a:t>
            </a:r>
            <a:r>
              <a:rPr/>
              <a:t>of</a:t>
            </a:r>
            <a:r>
              <a:rPr/>
              <a:t> </a:t>
            </a:r>
            <a:r>
              <a:rPr/>
              <a:t>Hill’s</a:t>
            </a:r>
            <a:r>
              <a:rPr/>
              <a:t> </a:t>
            </a:r>
            <a:r>
              <a:rPr/>
              <a:t>reservations,</a:t>
            </a:r>
            <a:r>
              <a:rPr/>
              <a:t> </a:t>
            </a:r>
            <a:r>
              <a:rPr/>
              <a:t>a</a:t>
            </a:r>
            <a:r>
              <a:rPr/>
              <a:t> </a:t>
            </a:r>
            <a:r>
              <a:rPr/>
              <a:t>plausible</a:t>
            </a:r>
            <a:r>
              <a:rPr/>
              <a:t> </a:t>
            </a:r>
            <a:r>
              <a:rPr/>
              <a:t>mechanism</a:t>
            </a:r>
            <a:r>
              <a:rPr/>
              <a:t> </a:t>
            </a:r>
            <a:r>
              <a:rPr/>
              <a:t>is</a:t>
            </a:r>
            <a:r>
              <a:rPr/>
              <a:t> </a:t>
            </a:r>
            <a:r>
              <a:rPr/>
              <a:t>a</a:t>
            </a:r>
            <a:r>
              <a:rPr/>
              <a:t> </a:t>
            </a:r>
            <a:r>
              <a:rPr/>
              <a:t>great</a:t>
            </a:r>
            <a:r>
              <a:rPr/>
              <a:t> </a:t>
            </a:r>
            <a:r>
              <a:rPr/>
              <a:t>thing</a:t>
            </a:r>
            <a:r>
              <a:rPr/>
              <a:t> </a:t>
            </a:r>
            <a:r>
              <a:rPr/>
              <a:t>to</a:t>
            </a:r>
            <a:r>
              <a:rPr/>
              <a:t> </a:t>
            </a:r>
            <a:r>
              <a:rPr/>
              <a:t>have</a:t>
            </a:r>
            <a:r>
              <a:rPr/>
              <a:t> </a:t>
            </a:r>
            <a:r>
              <a:rPr/>
              <a:t>on</a:t>
            </a:r>
            <a:r>
              <a:rPr/>
              <a:t> </a:t>
            </a:r>
            <a:r>
              <a:rPr/>
              <a:t>your</a:t>
            </a:r>
            <a:r>
              <a:rPr/>
              <a:t> </a:t>
            </a:r>
            <a:r>
              <a:rPr/>
              <a:t>side.</a:t>
            </a:r>
            <a:r>
              <a:rPr/>
              <a:t> </a:t>
            </a:r>
            <a:r>
              <a:rPr/>
              <a:t>Lack</a:t>
            </a:r>
            <a:r>
              <a:rPr/>
              <a:t> </a:t>
            </a:r>
            <a:r>
              <a:rPr/>
              <a:t>of</a:t>
            </a:r>
            <a:r>
              <a:rPr/>
              <a:t> </a:t>
            </a:r>
            <a:r>
              <a:rPr/>
              <a:t>plausibility,</a:t>
            </a:r>
            <a:r>
              <a:rPr/>
              <a:t> </a:t>
            </a:r>
            <a:r>
              <a:rPr/>
              <a:t>however,</a:t>
            </a:r>
            <a:r>
              <a:rPr/>
              <a:t> </a:t>
            </a:r>
            <a:r>
              <a:rPr/>
              <a:t>could</a:t>
            </a:r>
            <a:r>
              <a:rPr/>
              <a:t> </a:t>
            </a:r>
            <a:r>
              <a:rPr/>
              <a:t>just</a:t>
            </a:r>
            <a:r>
              <a:rPr/>
              <a:t> </a:t>
            </a:r>
            <a:r>
              <a:rPr/>
              <a:t>mean</a:t>
            </a:r>
            <a:r>
              <a:rPr/>
              <a:t> </a:t>
            </a:r>
            <a:r>
              <a:rPr/>
              <a:t>that</a:t>
            </a:r>
            <a:r>
              <a:rPr/>
              <a:t> </a:t>
            </a:r>
            <a:r>
              <a:rPr/>
              <a:t>we</a:t>
            </a:r>
            <a:r>
              <a:rPr/>
              <a:t> </a:t>
            </a:r>
            <a:r>
              <a:rPr/>
              <a:t>haven’t</a:t>
            </a:r>
            <a:r>
              <a:rPr/>
              <a:t> </a:t>
            </a:r>
            <a:r>
              <a:rPr/>
              <a:t>discovered</a:t>
            </a:r>
            <a:r>
              <a:rPr/>
              <a:t> </a:t>
            </a:r>
            <a:r>
              <a:rPr/>
              <a:t>the</a:t>
            </a:r>
            <a:r>
              <a:rPr/>
              <a:t> </a:t>
            </a:r>
            <a:r>
              <a:rPr/>
              <a:t>mechanism</a:t>
            </a:r>
            <a:r>
              <a:rPr/>
              <a:t> </a:t>
            </a:r>
            <a:r>
              <a:rPr/>
              <a:t>yet.</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remaining</a:t>
            </a:r>
            <a:r>
              <a:rPr/>
              <a:t> </a:t>
            </a:r>
            <a:r>
              <a:rPr/>
              <a:t>criteria</a:t>
            </a:r>
            <a:r>
              <a:rPr/>
              <a:t> </a:t>
            </a:r>
            <a:r>
              <a:rPr/>
              <a:t>are</a:t>
            </a:r>
            <a:r>
              <a:rPr/>
              <a:t> </a:t>
            </a:r>
            <a:r>
              <a:rPr/>
              <a:t>less</a:t>
            </a:r>
            <a:r>
              <a:rPr/>
              <a:t> </a:t>
            </a:r>
            <a:r>
              <a:rPr/>
              <a:t>frequently</a:t>
            </a:r>
            <a:r>
              <a:rPr/>
              <a:t> </a:t>
            </a:r>
            <a:r>
              <a:rPr/>
              <a:t>cited,</a:t>
            </a:r>
            <a:r>
              <a:rPr/>
              <a:t> </a:t>
            </a:r>
            <a:r>
              <a:rPr/>
              <a:t>but</a:t>
            </a:r>
            <a:r>
              <a:rPr/>
              <a:t> </a:t>
            </a:r>
            <a:r>
              <a:rPr/>
              <a:t>I</a:t>
            </a:r>
            <a:r>
              <a:rPr/>
              <a:t> </a:t>
            </a:r>
            <a:r>
              <a:rPr/>
              <a:t>want</a:t>
            </a:r>
            <a:r>
              <a:rPr/>
              <a:t> </a:t>
            </a:r>
            <a:r>
              <a:rPr/>
              <a:t>to</a:t>
            </a:r>
            <a:r>
              <a:rPr/>
              <a:t> </a:t>
            </a:r>
            <a:r>
              <a:rPr/>
              <a:t>mention</a:t>
            </a:r>
            <a:r>
              <a:rPr/>
              <a:t> </a:t>
            </a:r>
            <a:r>
              <a:rPr/>
              <a:t>them</a:t>
            </a:r>
            <a:r>
              <a:rPr/>
              <a:t> </a:t>
            </a:r>
            <a:r>
              <a:rPr/>
              <a:t>anyway</a:t>
            </a:r>
            <a:r>
              <a:rPr/>
              <a:t> </a:t>
            </a:r>
            <a:r>
              <a:rPr/>
              <a:t>for</a:t>
            </a:r>
            <a:r>
              <a:rPr/>
              <a:t> </a:t>
            </a:r>
            <a:r>
              <a:rPr/>
              <a:t>the</a:t>
            </a:r>
            <a:r>
              <a:rPr/>
              <a:t> </a:t>
            </a:r>
            <a:r>
              <a:rPr/>
              <a:t>sake</a:t>
            </a:r>
            <a:r>
              <a:rPr/>
              <a:t> </a:t>
            </a:r>
            <a:r>
              <a:rPr/>
              <a:t>of</a:t>
            </a:r>
            <a:r>
              <a:rPr/>
              <a:t> </a:t>
            </a:r>
            <a:r>
              <a:rPr/>
              <a:t>completeness.</a:t>
            </a:r>
          </a:p>
          <a:p>
            <a:pPr lvl="0" marL="0" indent="0">
              <a:buNone/>
            </a:pPr>
          </a:p>
          <a:p>
            <a:pPr lvl="0" marL="0" indent="0">
              <a:buNone/>
            </a:pPr>
            <a:r>
              <a:rPr/>
              <a:t>Coherence</a:t>
            </a:r>
            <a:r>
              <a:rPr/>
              <a:t> </a:t>
            </a:r>
            <a:r>
              <a:rPr/>
              <a:t>means</a:t>
            </a:r>
            <a:r>
              <a:rPr/>
              <a:t> </a:t>
            </a:r>
            <a:r>
              <a:rPr/>
              <a:t>that</a:t>
            </a:r>
            <a:r>
              <a:rPr/>
              <a:t> </a:t>
            </a:r>
            <a:r>
              <a:rPr/>
              <a:t>the</a:t>
            </a:r>
            <a:r>
              <a:rPr/>
              <a:t> </a:t>
            </a:r>
            <a:r>
              <a:rPr/>
              <a:t>results</a:t>
            </a:r>
            <a:r>
              <a:rPr/>
              <a:t> </a:t>
            </a:r>
            <a:r>
              <a:rPr/>
              <a:t>of</a:t>
            </a:r>
            <a:r>
              <a:rPr/>
              <a:t> </a:t>
            </a:r>
            <a:r>
              <a:rPr/>
              <a:t>the</a:t>
            </a:r>
            <a:r>
              <a:rPr/>
              <a:t> </a:t>
            </a:r>
            <a:r>
              <a:rPr/>
              <a:t>research</a:t>
            </a:r>
            <a:r>
              <a:rPr/>
              <a:t> </a:t>
            </a:r>
            <a:r>
              <a:rPr/>
              <a:t>are</a:t>
            </a:r>
            <a:r>
              <a:rPr/>
              <a:t> </a:t>
            </a:r>
            <a:r>
              <a:rPr/>
              <a:t>consistent</a:t>
            </a:r>
            <a:r>
              <a:rPr/>
              <a:t> </a:t>
            </a:r>
            <a:r>
              <a:rPr/>
              <a:t>with</a:t>
            </a:r>
            <a:r>
              <a:rPr/>
              <a:t> </a:t>
            </a:r>
            <a:r>
              <a:rPr/>
              <a:t>what</a:t>
            </a:r>
            <a:r>
              <a:rPr/>
              <a:t> </a:t>
            </a:r>
            <a:r>
              <a:rPr/>
              <a:t>you</a:t>
            </a:r>
            <a:r>
              <a:rPr/>
              <a:t> </a:t>
            </a:r>
            <a:r>
              <a:rPr/>
              <a:t>know</a:t>
            </a:r>
            <a:r>
              <a:rPr/>
              <a:t> </a:t>
            </a:r>
            <a:r>
              <a:rPr/>
              <a:t>about</a:t>
            </a:r>
            <a:r>
              <a:rPr/>
              <a:t> </a:t>
            </a:r>
            <a:r>
              <a:rPr/>
              <a:t>the</a:t>
            </a:r>
            <a:r>
              <a:rPr/>
              <a:t> </a:t>
            </a:r>
            <a:r>
              <a:rPr/>
              <a:t>natural</a:t>
            </a:r>
            <a:r>
              <a:rPr/>
              <a:t> </a:t>
            </a:r>
            <a:r>
              <a:rPr/>
              <a:t>history</a:t>
            </a:r>
            <a:r>
              <a:rPr/>
              <a:t> </a:t>
            </a:r>
            <a:r>
              <a:rPr/>
              <a:t>and</a:t>
            </a:r>
            <a:r>
              <a:rPr/>
              <a:t> </a:t>
            </a:r>
            <a:r>
              <a:rPr/>
              <a:t>biology</a:t>
            </a:r>
            <a:r>
              <a:rPr/>
              <a:t> </a:t>
            </a:r>
            <a:r>
              <a:rPr/>
              <a:t>of</a:t>
            </a:r>
            <a:r>
              <a:rPr/>
              <a:t> </a:t>
            </a:r>
            <a:r>
              <a:rPr/>
              <a:t>the</a:t>
            </a:r>
            <a:r>
              <a:rPr/>
              <a:t> </a:t>
            </a:r>
            <a:r>
              <a:rPr/>
              <a:t>disease.</a:t>
            </a:r>
            <a:r>
              <a:rPr/>
              <a:t> </a:t>
            </a:r>
            <a:r>
              <a:rPr/>
              <a:t>It</a:t>
            </a:r>
            <a:r>
              <a:rPr/>
              <a:t> </a:t>
            </a:r>
            <a:r>
              <a:rPr/>
              <a:t>sounds</a:t>
            </a:r>
            <a:r>
              <a:rPr/>
              <a:t> </a:t>
            </a:r>
            <a:r>
              <a:rPr/>
              <a:t>a</a:t>
            </a:r>
            <a:r>
              <a:rPr/>
              <a:t> </a:t>
            </a:r>
            <a:r>
              <a:rPr/>
              <a:t>bit</a:t>
            </a:r>
            <a:r>
              <a:rPr/>
              <a:t> </a:t>
            </a:r>
            <a:r>
              <a:rPr/>
              <a:t>like</a:t>
            </a:r>
            <a:r>
              <a:rPr/>
              <a:t> </a:t>
            </a:r>
            <a:r>
              <a:rPr/>
              <a:t>having</a:t>
            </a:r>
            <a:r>
              <a:rPr/>
              <a:t> </a:t>
            </a:r>
            <a:r>
              <a:rPr/>
              <a:t>a</a:t>
            </a:r>
            <a:r>
              <a:rPr/>
              <a:t> </a:t>
            </a:r>
            <a:r>
              <a:rPr/>
              <a:t>plausible</a:t>
            </a:r>
            <a:r>
              <a:rPr/>
              <a:t> </a:t>
            </a:r>
            <a:r>
              <a:rPr/>
              <a:t>mechanism,</a:t>
            </a:r>
            <a:r>
              <a:rPr/>
              <a:t> </a:t>
            </a:r>
            <a:r>
              <a:rPr/>
              <a:t>but</a:t>
            </a:r>
            <a:r>
              <a:rPr/>
              <a:t> </a:t>
            </a:r>
            <a:r>
              <a:rPr/>
              <a:t>I</a:t>
            </a:r>
            <a:r>
              <a:rPr/>
              <a:t> </a:t>
            </a:r>
            <a:r>
              <a:rPr/>
              <a:t>think</a:t>
            </a:r>
            <a:r>
              <a:rPr/>
              <a:t> </a:t>
            </a:r>
            <a:r>
              <a:rPr/>
              <a:t>that</a:t>
            </a:r>
            <a:r>
              <a:rPr/>
              <a:t> </a:t>
            </a:r>
            <a:r>
              <a:rPr/>
              <a:t>Sir</a:t>
            </a:r>
            <a:r>
              <a:rPr/>
              <a:t> </a:t>
            </a:r>
            <a:r>
              <a:rPr/>
              <a:t>Austin</a:t>
            </a:r>
            <a:r>
              <a:rPr/>
              <a:t> </a:t>
            </a:r>
            <a:r>
              <a:rPr/>
              <a:t>Bradford</a:t>
            </a:r>
            <a:r>
              <a:rPr/>
              <a:t> </a:t>
            </a:r>
            <a:r>
              <a:rPr/>
              <a:t>Hill</a:t>
            </a:r>
            <a:r>
              <a:rPr/>
              <a:t> </a:t>
            </a:r>
            <a:r>
              <a:rPr/>
              <a:t>is</a:t>
            </a:r>
            <a:r>
              <a:rPr/>
              <a:t> </a:t>
            </a:r>
            <a:r>
              <a:rPr/>
              <a:t>talking</a:t>
            </a:r>
            <a:r>
              <a:rPr/>
              <a:t> </a:t>
            </a:r>
            <a:r>
              <a:rPr/>
              <a:t>about</a:t>
            </a:r>
            <a:r>
              <a:rPr/>
              <a:t> </a:t>
            </a:r>
            <a:r>
              <a:rPr/>
              <a:t>something</a:t>
            </a:r>
            <a:r>
              <a:rPr/>
              <a:t> </a:t>
            </a:r>
            <a:r>
              <a:rPr/>
              <a:t>a</a:t>
            </a:r>
            <a:r>
              <a:rPr/>
              <a:t> </a:t>
            </a:r>
            <a:r>
              <a:rPr/>
              <a:t>bit</a:t>
            </a:r>
            <a:r>
              <a:rPr/>
              <a:t> </a:t>
            </a:r>
            <a:r>
              <a:rPr/>
              <a:t>more</a:t>
            </a:r>
            <a:r>
              <a:rPr/>
              <a:t> </a:t>
            </a:r>
            <a:r>
              <a:rPr/>
              <a:t>indirect</a:t>
            </a:r>
            <a:r>
              <a:rPr/>
              <a:t> </a:t>
            </a:r>
            <a:r>
              <a:rPr/>
              <a:t>than</a:t>
            </a:r>
            <a:r>
              <a:rPr/>
              <a:t> </a:t>
            </a:r>
            <a:r>
              <a:rPr/>
              <a:t>a</a:t>
            </a:r>
            <a:r>
              <a:rPr/>
              <a:t> </a:t>
            </a:r>
            <a:r>
              <a:rPr/>
              <a:t>mechanistic</a:t>
            </a:r>
            <a:r>
              <a:rPr/>
              <a:t> </a:t>
            </a:r>
            <a:r>
              <a:rPr/>
              <a:t>explanation.</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Sir</a:t>
            </a:r>
            <a:r>
              <a:rPr/>
              <a:t> </a:t>
            </a:r>
            <a:r>
              <a:rPr/>
              <a:t>Austin</a:t>
            </a:r>
            <a:r>
              <a:rPr/>
              <a:t> </a:t>
            </a:r>
            <a:r>
              <a:rPr/>
              <a:t>Bradford</a:t>
            </a:r>
            <a:r>
              <a:rPr/>
              <a:t> </a:t>
            </a:r>
            <a:r>
              <a:rPr/>
              <a:t>Hill</a:t>
            </a:r>
            <a:r>
              <a:rPr/>
              <a:t> </a:t>
            </a:r>
            <a:r>
              <a:rPr/>
              <a:t>developed</a:t>
            </a:r>
            <a:r>
              <a:rPr/>
              <a:t> </a:t>
            </a:r>
            <a:r>
              <a:rPr/>
              <a:t>his</a:t>
            </a:r>
            <a:r>
              <a:rPr/>
              <a:t> </a:t>
            </a:r>
            <a:r>
              <a:rPr/>
              <a:t>nine</a:t>
            </a:r>
            <a:r>
              <a:rPr/>
              <a:t> </a:t>
            </a:r>
            <a:r>
              <a:rPr/>
              <a:t>criteria</a:t>
            </a:r>
            <a:r>
              <a:rPr/>
              <a:t> </a:t>
            </a:r>
            <a:r>
              <a:rPr/>
              <a:t>for</a:t>
            </a:r>
            <a:r>
              <a:rPr/>
              <a:t> </a:t>
            </a:r>
            <a:r>
              <a:rPr/>
              <a:t>settings</a:t>
            </a:r>
            <a:r>
              <a:rPr/>
              <a:t> </a:t>
            </a:r>
            <a:r>
              <a:rPr/>
              <a:t>where</a:t>
            </a:r>
            <a:r>
              <a:rPr/>
              <a:t> </a:t>
            </a:r>
            <a:r>
              <a:rPr/>
              <a:t>direct</a:t>
            </a:r>
            <a:r>
              <a:rPr/>
              <a:t> </a:t>
            </a:r>
            <a:r>
              <a:rPr/>
              <a:t>experimental</a:t>
            </a:r>
            <a:r>
              <a:rPr/>
              <a:t> </a:t>
            </a:r>
            <a:r>
              <a:rPr/>
              <a:t>manipulation</a:t>
            </a:r>
            <a:r>
              <a:rPr/>
              <a:t> </a:t>
            </a:r>
            <a:r>
              <a:rPr/>
              <a:t>of</a:t>
            </a:r>
            <a:r>
              <a:rPr/>
              <a:t> </a:t>
            </a:r>
            <a:r>
              <a:rPr/>
              <a:t>the</a:t>
            </a:r>
            <a:r>
              <a:rPr/>
              <a:t> </a:t>
            </a:r>
            <a:r>
              <a:rPr/>
              <a:t>exposure</a:t>
            </a:r>
            <a:r>
              <a:rPr/>
              <a:t> </a:t>
            </a:r>
            <a:r>
              <a:rPr/>
              <a:t>would</a:t>
            </a:r>
            <a:r>
              <a:rPr/>
              <a:t> </a:t>
            </a:r>
            <a:r>
              <a:rPr/>
              <a:t>be</a:t>
            </a:r>
            <a:r>
              <a:rPr/>
              <a:t> </a:t>
            </a:r>
            <a:r>
              <a:rPr/>
              <a:t>impossible,</a:t>
            </a:r>
            <a:r>
              <a:rPr/>
              <a:t> </a:t>
            </a:r>
            <a:r>
              <a:rPr/>
              <a:t>but</a:t>
            </a:r>
            <a:r>
              <a:rPr/>
              <a:t> </a:t>
            </a:r>
            <a:r>
              <a:rPr/>
              <a:t>sometimes</a:t>
            </a:r>
            <a:r>
              <a:rPr/>
              <a:t> </a:t>
            </a:r>
            <a:r>
              <a:rPr/>
              <a:t>you</a:t>
            </a:r>
            <a:r>
              <a:rPr/>
              <a:t> </a:t>
            </a:r>
            <a:r>
              <a:rPr/>
              <a:t>can</a:t>
            </a:r>
            <a:r>
              <a:rPr/>
              <a:t> </a:t>
            </a:r>
            <a:r>
              <a:rPr/>
              <a:t>find</a:t>
            </a:r>
            <a:r>
              <a:rPr/>
              <a:t> </a:t>
            </a:r>
            <a:r>
              <a:rPr/>
              <a:t>an</a:t>
            </a:r>
            <a:r>
              <a:rPr/>
              <a:t> </a:t>
            </a:r>
            <a:r>
              <a:rPr/>
              <a:t>indirect</a:t>
            </a:r>
            <a:r>
              <a:rPr/>
              <a:t> </a:t>
            </a:r>
            <a:r>
              <a:rPr/>
              <a:t>way</a:t>
            </a:r>
            <a:r>
              <a:rPr/>
              <a:t> </a:t>
            </a:r>
            <a:r>
              <a:rPr/>
              <a:t>to</a:t>
            </a:r>
            <a:r>
              <a:rPr/>
              <a:t> </a:t>
            </a:r>
            <a:r>
              <a:rPr/>
              <a:t>run</a:t>
            </a:r>
            <a:r>
              <a:rPr/>
              <a:t> </a:t>
            </a:r>
            <a:r>
              <a:rPr/>
              <a:t>an</a:t>
            </a:r>
            <a:r>
              <a:rPr/>
              <a:t> </a:t>
            </a:r>
            <a:r>
              <a:rPr/>
              <a:t>experiment.</a:t>
            </a:r>
          </a:p>
          <a:p>
            <a:pPr lvl="0" marL="0" indent="0">
              <a:buNone/>
            </a:pPr>
          </a:p>
          <a:p>
            <a:pPr lvl="0" marL="0" indent="0">
              <a:buNone/>
            </a:pPr>
            <a:r>
              <a:rPr/>
              <a:t>There</a:t>
            </a:r>
            <a:r>
              <a:rPr/>
              <a:t> </a:t>
            </a:r>
            <a:r>
              <a:rPr/>
              <a:t>are</a:t>
            </a:r>
            <a:r>
              <a:rPr/>
              <a:t> </a:t>
            </a:r>
            <a:r>
              <a:rPr/>
              <a:t>settings</a:t>
            </a:r>
            <a:r>
              <a:rPr/>
              <a:t> </a:t>
            </a:r>
            <a:r>
              <a:rPr/>
              <a:t>called</a:t>
            </a:r>
            <a:r>
              <a:rPr/>
              <a:t> </a:t>
            </a:r>
            <a:r>
              <a:rPr/>
              <a:t>natural</a:t>
            </a:r>
            <a:r>
              <a:rPr/>
              <a:t> </a:t>
            </a:r>
            <a:r>
              <a:rPr/>
              <a:t>experiments</a:t>
            </a:r>
            <a:r>
              <a:rPr/>
              <a:t> </a:t>
            </a:r>
            <a:r>
              <a:rPr/>
              <a:t>where</a:t>
            </a:r>
            <a:r>
              <a:rPr/>
              <a:t> </a:t>
            </a:r>
            <a:r>
              <a:rPr/>
              <a:t>a</a:t>
            </a:r>
            <a:r>
              <a:rPr/>
              <a:t> </a:t>
            </a:r>
            <a:r>
              <a:rPr/>
              <a:t>change</a:t>
            </a:r>
            <a:r>
              <a:rPr/>
              <a:t> </a:t>
            </a:r>
            <a:r>
              <a:rPr/>
              <a:t>in</a:t>
            </a:r>
            <a:r>
              <a:rPr/>
              <a:t> </a:t>
            </a:r>
            <a:r>
              <a:rPr/>
              <a:t>exposure</a:t>
            </a:r>
            <a:r>
              <a:rPr/>
              <a:t> </a:t>
            </a:r>
            <a:r>
              <a:rPr/>
              <a:t>was</a:t>
            </a:r>
            <a:r>
              <a:rPr/>
              <a:t> </a:t>
            </a:r>
            <a:r>
              <a:rPr/>
              <a:t>mandated</a:t>
            </a:r>
            <a:r>
              <a:rPr/>
              <a:t> </a:t>
            </a:r>
            <a:r>
              <a:rPr/>
              <a:t>by</a:t>
            </a:r>
            <a:r>
              <a:rPr/>
              <a:t> </a:t>
            </a:r>
            <a:r>
              <a:rPr/>
              <a:t>some</a:t>
            </a:r>
            <a:r>
              <a:rPr/>
              <a:t> </a:t>
            </a:r>
            <a:r>
              <a:rPr/>
              <a:t>fluke</a:t>
            </a:r>
            <a:r>
              <a:rPr/>
              <a:t> </a:t>
            </a:r>
            <a:r>
              <a:rPr/>
              <a:t>or</a:t>
            </a:r>
            <a:r>
              <a:rPr/>
              <a:t> </a:t>
            </a:r>
            <a:r>
              <a:rPr/>
              <a:t>accident.</a:t>
            </a:r>
            <a:r>
              <a:rPr/>
              <a:t> </a:t>
            </a:r>
            <a:r>
              <a:rPr/>
              <a:t>This</a:t>
            </a:r>
            <a:r>
              <a:rPr/>
              <a:t> </a:t>
            </a:r>
            <a:r>
              <a:rPr/>
              <a:t>is</a:t>
            </a:r>
            <a:r>
              <a:rPr/>
              <a:t> </a:t>
            </a:r>
            <a:r>
              <a:rPr/>
              <a:t>not</a:t>
            </a:r>
            <a:r>
              <a:rPr/>
              <a:t> </a:t>
            </a:r>
            <a:r>
              <a:rPr/>
              <a:t>as</a:t>
            </a:r>
            <a:r>
              <a:rPr/>
              <a:t> </a:t>
            </a:r>
            <a:r>
              <a:rPr/>
              <a:t>good</a:t>
            </a:r>
            <a:r>
              <a:rPr/>
              <a:t> </a:t>
            </a:r>
            <a:r>
              <a:rPr/>
              <a:t>as</a:t>
            </a:r>
            <a:r>
              <a:rPr/>
              <a:t> </a:t>
            </a:r>
            <a:r>
              <a:rPr/>
              <a:t>randomization,</a:t>
            </a:r>
            <a:r>
              <a:rPr/>
              <a:t> </a:t>
            </a:r>
            <a:r>
              <a:rPr/>
              <a:t>but</a:t>
            </a:r>
            <a:r>
              <a:rPr/>
              <a:t> </a:t>
            </a:r>
            <a:r>
              <a:rPr/>
              <a:t>the</a:t>
            </a:r>
            <a:r>
              <a:rPr/>
              <a:t> </a:t>
            </a:r>
            <a:r>
              <a:rPr/>
              <a:t>nature</a:t>
            </a:r>
            <a:r>
              <a:rPr/>
              <a:t> </a:t>
            </a:r>
            <a:r>
              <a:rPr/>
              <a:t>of</a:t>
            </a:r>
            <a:r>
              <a:rPr/>
              <a:t> </a:t>
            </a:r>
            <a:r>
              <a:rPr/>
              <a:t>the</a:t>
            </a:r>
            <a:r>
              <a:rPr/>
              <a:t> </a:t>
            </a:r>
            <a:r>
              <a:rPr/>
              <a:t>accident</a:t>
            </a:r>
            <a:r>
              <a:rPr/>
              <a:t> </a:t>
            </a:r>
            <a:r>
              <a:rPr/>
              <a:t>was</a:t>
            </a:r>
            <a:r>
              <a:rPr/>
              <a:t> </a:t>
            </a:r>
            <a:r>
              <a:rPr/>
              <a:t>unlikely</a:t>
            </a:r>
            <a:r>
              <a:rPr/>
              <a:t> </a:t>
            </a:r>
            <a:r>
              <a:rPr/>
              <a:t>to</a:t>
            </a:r>
            <a:r>
              <a:rPr/>
              <a:t> </a:t>
            </a:r>
            <a:r>
              <a:rPr/>
              <a:t>produce</a:t>
            </a:r>
            <a:r>
              <a:rPr/>
              <a:t> </a:t>
            </a:r>
            <a:r>
              <a:rPr/>
              <a:t>serious</a:t>
            </a:r>
            <a:r>
              <a:rPr/>
              <a:t> </a:t>
            </a:r>
            <a:r>
              <a:rPr/>
              <a:t>biases.</a:t>
            </a:r>
            <a:r>
              <a:rPr/>
              <a:t> </a:t>
            </a:r>
            <a:r>
              <a:rPr/>
              <a:t>This</a:t>
            </a:r>
            <a:r>
              <a:rPr/>
              <a:t> </a:t>
            </a:r>
            <a:r>
              <a:rPr/>
              <a:t>could</a:t>
            </a:r>
            <a:r>
              <a:rPr/>
              <a:t> </a:t>
            </a:r>
            <a:r>
              <a:rPr/>
              <a:t>be</a:t>
            </a:r>
            <a:r>
              <a:rPr/>
              <a:t> </a:t>
            </a:r>
            <a:r>
              <a:rPr/>
              <a:t>a</a:t>
            </a:r>
            <a:r>
              <a:rPr/>
              <a:t> </a:t>
            </a:r>
            <a:r>
              <a:rPr/>
              <a:t>law</a:t>
            </a:r>
            <a:r>
              <a:rPr/>
              <a:t> </a:t>
            </a:r>
            <a:r>
              <a:rPr/>
              <a:t>passed</a:t>
            </a:r>
            <a:r>
              <a:rPr/>
              <a:t> </a:t>
            </a:r>
            <a:r>
              <a:rPr/>
              <a:t>to</a:t>
            </a:r>
            <a:r>
              <a:rPr/>
              <a:t> </a:t>
            </a:r>
            <a:r>
              <a:rPr/>
              <a:t>ban</a:t>
            </a:r>
            <a:r>
              <a:rPr/>
              <a:t> </a:t>
            </a:r>
            <a:r>
              <a:rPr/>
              <a:t>import</a:t>
            </a:r>
            <a:r>
              <a:rPr/>
              <a:t> </a:t>
            </a:r>
            <a:r>
              <a:rPr/>
              <a:t>of</a:t>
            </a:r>
            <a:r>
              <a:rPr/>
              <a:t> </a:t>
            </a:r>
            <a:r>
              <a:rPr/>
              <a:t>pesticides,</a:t>
            </a:r>
            <a:r>
              <a:rPr/>
              <a:t> </a:t>
            </a:r>
            <a:r>
              <a:rPr/>
              <a:t>or</a:t>
            </a:r>
            <a:r>
              <a:rPr/>
              <a:t> </a:t>
            </a:r>
            <a:r>
              <a:rPr/>
              <a:t>a</a:t>
            </a:r>
            <a:r>
              <a:rPr/>
              <a:t> </a:t>
            </a:r>
            <a:r>
              <a:rPr/>
              <a:t>change</a:t>
            </a:r>
            <a:r>
              <a:rPr/>
              <a:t> </a:t>
            </a:r>
            <a:r>
              <a:rPr/>
              <a:t>in</a:t>
            </a:r>
            <a:r>
              <a:rPr/>
              <a:t> </a:t>
            </a:r>
            <a:r>
              <a:rPr/>
              <a:t>alcohol</a:t>
            </a:r>
            <a:r>
              <a:rPr/>
              <a:t> </a:t>
            </a:r>
            <a:r>
              <a:rPr/>
              <a:t>taxes.</a:t>
            </a:r>
            <a:r>
              <a:rPr/>
              <a:t> </a:t>
            </a:r>
            <a:r>
              <a:rPr/>
              <a:t>See</a:t>
            </a:r>
            <a:r>
              <a:rPr/>
              <a:t> </a:t>
            </a:r>
            <a:r>
              <a:rPr/>
              <a:t>the</a:t>
            </a:r>
            <a:r>
              <a:rPr/>
              <a:t> </a:t>
            </a:r>
            <a:r>
              <a:rPr/>
              <a:t>Craig</a:t>
            </a:r>
            <a:r>
              <a:rPr/>
              <a:t> </a:t>
            </a:r>
            <a:r>
              <a:rPr/>
              <a:t>2012</a:t>
            </a:r>
            <a:r>
              <a:rPr/>
              <a:t> </a:t>
            </a:r>
            <a:r>
              <a:rPr/>
              <a:t>article</a:t>
            </a:r>
            <a:r>
              <a:rPr/>
              <a:t> </a:t>
            </a:r>
            <a:r>
              <a:rPr/>
              <a:t>in</a:t>
            </a:r>
            <a:r>
              <a:rPr/>
              <a:t> </a:t>
            </a:r>
            <a:r>
              <a:rPr/>
              <a:t>the</a:t>
            </a:r>
            <a:r>
              <a:rPr/>
              <a:t> </a:t>
            </a:r>
            <a:r>
              <a:rPr/>
              <a:t>recommended</a:t>
            </a:r>
            <a:r>
              <a:rPr/>
              <a:t> </a:t>
            </a:r>
            <a:r>
              <a:rPr/>
              <a:t>readings.</a:t>
            </a:r>
          </a:p>
          <a:p>
            <a:pPr lvl="0" marL="0" indent="0">
              <a:buNone/>
            </a:pPr>
          </a:p>
          <a:p>
            <a:pPr lvl="0" marL="0" indent="0">
              <a:buNone/>
            </a:pPr>
            <a:r>
              <a:rPr/>
              <a:t>You</a:t>
            </a:r>
            <a:r>
              <a:rPr/>
              <a:t> </a:t>
            </a:r>
            <a:r>
              <a:rPr/>
              <a:t>might</a:t>
            </a:r>
            <a:r>
              <a:rPr/>
              <a:t> </a:t>
            </a:r>
            <a:r>
              <a:rPr/>
              <a:t>also</a:t>
            </a:r>
            <a:r>
              <a:rPr/>
              <a:t> </a:t>
            </a:r>
            <a:r>
              <a:rPr/>
              <a:t>be</a:t>
            </a:r>
            <a:r>
              <a:rPr/>
              <a:t> </a:t>
            </a:r>
            <a:r>
              <a:rPr/>
              <a:t>able</a:t>
            </a:r>
            <a:r>
              <a:rPr/>
              <a:t> </a:t>
            </a:r>
            <a:r>
              <a:rPr/>
              <a:t>to</a:t>
            </a:r>
            <a:r>
              <a:rPr/>
              <a:t> </a:t>
            </a:r>
            <a:r>
              <a:rPr/>
              <a:t>run</a:t>
            </a:r>
            <a:r>
              <a:rPr/>
              <a:t> </a:t>
            </a:r>
            <a:r>
              <a:rPr/>
              <a:t>an</a:t>
            </a:r>
            <a:r>
              <a:rPr/>
              <a:t> </a:t>
            </a:r>
            <a:r>
              <a:rPr/>
              <a:t>experiment</a:t>
            </a:r>
            <a:r>
              <a:rPr/>
              <a:t> </a:t>
            </a:r>
            <a:r>
              <a:rPr/>
              <a:t>with</a:t>
            </a:r>
            <a:r>
              <a:rPr/>
              <a:t> </a:t>
            </a:r>
            <a:r>
              <a:rPr/>
              <a:t>random</a:t>
            </a:r>
            <a:r>
              <a:rPr/>
              <a:t> </a:t>
            </a:r>
            <a:r>
              <a:rPr/>
              <a:t>assignment</a:t>
            </a:r>
            <a:r>
              <a:rPr/>
              <a:t> </a:t>
            </a:r>
            <a:r>
              <a:rPr/>
              <a:t>not</a:t>
            </a:r>
            <a:r>
              <a:rPr/>
              <a:t> </a:t>
            </a:r>
            <a:r>
              <a:rPr/>
              <a:t>to</a:t>
            </a:r>
            <a:r>
              <a:rPr/>
              <a:t> </a:t>
            </a:r>
            <a:r>
              <a:rPr/>
              <a:t>a</a:t>
            </a:r>
            <a:r>
              <a:rPr/>
              <a:t> </a:t>
            </a:r>
            <a:r>
              <a:rPr/>
              <a:t>particular</a:t>
            </a:r>
            <a:r>
              <a:rPr/>
              <a:t> </a:t>
            </a:r>
            <a:r>
              <a:rPr/>
              <a:t>exposure</a:t>
            </a:r>
            <a:r>
              <a:rPr/>
              <a:t> </a:t>
            </a:r>
            <a:r>
              <a:rPr/>
              <a:t>but</a:t>
            </a:r>
            <a:r>
              <a:rPr/>
              <a:t> </a:t>
            </a:r>
            <a:r>
              <a:rPr/>
              <a:t>rather</a:t>
            </a:r>
            <a:r>
              <a:rPr/>
              <a:t> </a:t>
            </a:r>
            <a:r>
              <a:rPr/>
              <a:t>to</a:t>
            </a:r>
            <a:r>
              <a:rPr/>
              <a:t> </a:t>
            </a:r>
            <a:r>
              <a:rPr/>
              <a:t>an</a:t>
            </a:r>
            <a:r>
              <a:rPr/>
              <a:t> </a:t>
            </a:r>
            <a:r>
              <a:rPr/>
              <a:t>intervention</a:t>
            </a:r>
            <a:r>
              <a:rPr/>
              <a:t> </a:t>
            </a:r>
            <a:r>
              <a:rPr/>
              <a:t>that</a:t>
            </a:r>
            <a:r>
              <a:rPr/>
              <a:t> </a:t>
            </a:r>
            <a:r>
              <a:rPr/>
              <a:t>is</a:t>
            </a:r>
            <a:r>
              <a:rPr/>
              <a:t> </a:t>
            </a:r>
            <a:r>
              <a:rPr/>
              <a:t>hoped</a:t>
            </a:r>
            <a:r>
              <a:rPr/>
              <a:t> </a:t>
            </a:r>
            <a:r>
              <a:rPr/>
              <a:t>might</a:t>
            </a:r>
            <a:r>
              <a:rPr/>
              <a:t> </a:t>
            </a:r>
            <a:r>
              <a:rPr/>
              <a:t>reduce</a:t>
            </a:r>
            <a:r>
              <a:rPr/>
              <a:t> </a:t>
            </a:r>
            <a:r>
              <a:rPr/>
              <a:t>the</a:t>
            </a:r>
            <a:r>
              <a:rPr/>
              <a:t> </a:t>
            </a:r>
            <a:r>
              <a:rPr/>
              <a:t>exposure.</a:t>
            </a:r>
            <a:r>
              <a:rPr/>
              <a:t> </a:t>
            </a:r>
            <a:r>
              <a:rPr/>
              <a:t>So,</a:t>
            </a:r>
            <a:r>
              <a:rPr/>
              <a:t> </a:t>
            </a:r>
            <a:r>
              <a:rPr/>
              <a:t>you</a:t>
            </a:r>
            <a:r>
              <a:rPr/>
              <a:t> </a:t>
            </a:r>
            <a:r>
              <a:rPr/>
              <a:t>can’t</a:t>
            </a:r>
            <a:r>
              <a:rPr/>
              <a:t> </a:t>
            </a:r>
            <a:r>
              <a:rPr/>
              <a:t>randomly</a:t>
            </a:r>
            <a:r>
              <a:rPr/>
              <a:t> </a:t>
            </a:r>
            <a:r>
              <a:rPr/>
              <a:t>assign</a:t>
            </a:r>
            <a:r>
              <a:rPr/>
              <a:t> </a:t>
            </a:r>
            <a:r>
              <a:rPr/>
              <a:t>women</a:t>
            </a:r>
            <a:r>
              <a:rPr/>
              <a:t> </a:t>
            </a:r>
            <a:r>
              <a:rPr/>
              <a:t>to</a:t>
            </a:r>
            <a:r>
              <a:rPr/>
              <a:t> </a:t>
            </a:r>
            <a:r>
              <a:rPr/>
              <a:t>breast</a:t>
            </a:r>
            <a:r>
              <a:rPr/>
              <a:t> </a:t>
            </a:r>
            <a:r>
              <a:rPr/>
              <a:t>feeding</a:t>
            </a:r>
            <a:r>
              <a:rPr/>
              <a:t> </a:t>
            </a:r>
            <a:r>
              <a:rPr/>
              <a:t>versus</a:t>
            </a:r>
            <a:r>
              <a:rPr/>
              <a:t> </a:t>
            </a:r>
            <a:r>
              <a:rPr/>
              <a:t>bottle</a:t>
            </a:r>
            <a:r>
              <a:rPr/>
              <a:t> </a:t>
            </a:r>
            <a:r>
              <a:rPr/>
              <a:t>feeding,</a:t>
            </a:r>
            <a:r>
              <a:rPr/>
              <a:t> </a:t>
            </a:r>
            <a:r>
              <a:rPr/>
              <a:t>partly</a:t>
            </a:r>
            <a:r>
              <a:rPr/>
              <a:t> </a:t>
            </a:r>
            <a:r>
              <a:rPr/>
              <a:t>because</a:t>
            </a:r>
            <a:r>
              <a:rPr/>
              <a:t> </a:t>
            </a:r>
            <a:r>
              <a:rPr/>
              <a:t>it</a:t>
            </a:r>
            <a:r>
              <a:rPr/>
              <a:t> </a:t>
            </a:r>
            <a:r>
              <a:rPr/>
              <a:t>would</a:t>
            </a:r>
            <a:r>
              <a:rPr/>
              <a:t> </a:t>
            </a:r>
            <a:r>
              <a:rPr/>
              <a:t>be</a:t>
            </a:r>
            <a:r>
              <a:rPr/>
              <a:t> </a:t>
            </a:r>
            <a:r>
              <a:rPr/>
              <a:t>unethical</a:t>
            </a:r>
            <a:r>
              <a:rPr/>
              <a:t> </a:t>
            </a:r>
            <a:r>
              <a:rPr/>
              <a:t>and</a:t>
            </a:r>
            <a:r>
              <a:rPr/>
              <a:t> </a:t>
            </a:r>
            <a:r>
              <a:rPr/>
              <a:t>partly</a:t>
            </a:r>
            <a:r>
              <a:rPr/>
              <a:t> </a:t>
            </a:r>
            <a:r>
              <a:rPr/>
              <a:t>because</a:t>
            </a:r>
            <a:r>
              <a:rPr/>
              <a:t> </a:t>
            </a:r>
            <a:r>
              <a:rPr/>
              <a:t>of</a:t>
            </a:r>
            <a:r>
              <a:rPr/>
              <a:t> </a:t>
            </a:r>
            <a:r>
              <a:rPr/>
              <a:t>strong</a:t>
            </a:r>
            <a:r>
              <a:rPr/>
              <a:t> </a:t>
            </a:r>
            <a:r>
              <a:rPr/>
              <a:t>patient</a:t>
            </a:r>
            <a:r>
              <a:rPr/>
              <a:t> </a:t>
            </a:r>
            <a:r>
              <a:rPr/>
              <a:t>preference.</a:t>
            </a:r>
            <a:r>
              <a:rPr/>
              <a:t> </a:t>
            </a:r>
            <a:r>
              <a:rPr/>
              <a:t>But</a:t>
            </a:r>
            <a:r>
              <a:rPr/>
              <a:t> </a:t>
            </a:r>
            <a:r>
              <a:rPr/>
              <a:t>what</a:t>
            </a:r>
            <a:r>
              <a:rPr/>
              <a:t> </a:t>
            </a:r>
            <a:r>
              <a:rPr/>
              <a:t>you</a:t>
            </a:r>
            <a:r>
              <a:rPr/>
              <a:t> </a:t>
            </a:r>
            <a:r>
              <a:rPr/>
              <a:t>can</a:t>
            </a:r>
            <a:r>
              <a:rPr/>
              <a:t> </a:t>
            </a:r>
            <a:r>
              <a:rPr/>
              <a:t>do</a:t>
            </a:r>
            <a:r>
              <a:rPr/>
              <a:t> </a:t>
            </a:r>
            <a:r>
              <a:rPr/>
              <a:t>it</a:t>
            </a:r>
            <a:r>
              <a:rPr/>
              <a:t> </a:t>
            </a:r>
            <a:r>
              <a:rPr/>
              <a:t>to</a:t>
            </a:r>
            <a:r>
              <a:rPr/>
              <a:t> </a:t>
            </a:r>
            <a:r>
              <a:rPr/>
              <a:t>encourage</a:t>
            </a:r>
            <a:r>
              <a:rPr/>
              <a:t> </a:t>
            </a:r>
            <a:r>
              <a:rPr/>
              <a:t>every</a:t>
            </a:r>
            <a:r>
              <a:rPr/>
              <a:t> </a:t>
            </a:r>
            <a:r>
              <a:rPr/>
              <a:t>new</a:t>
            </a:r>
            <a:r>
              <a:rPr/>
              <a:t> </a:t>
            </a:r>
            <a:r>
              <a:rPr/>
              <a:t>mother</a:t>
            </a:r>
            <a:r>
              <a:rPr/>
              <a:t> </a:t>
            </a:r>
            <a:r>
              <a:rPr/>
              <a:t>to</a:t>
            </a:r>
            <a:r>
              <a:rPr/>
              <a:t> </a:t>
            </a:r>
            <a:r>
              <a:rPr/>
              <a:t>breast</a:t>
            </a:r>
            <a:r>
              <a:rPr/>
              <a:t> </a:t>
            </a:r>
            <a:r>
              <a:rPr/>
              <a:t>feed</a:t>
            </a:r>
            <a:r>
              <a:rPr/>
              <a:t> </a:t>
            </a:r>
            <a:r>
              <a:rPr/>
              <a:t>her</a:t>
            </a:r>
            <a:r>
              <a:rPr/>
              <a:t> </a:t>
            </a:r>
            <a:r>
              <a:rPr/>
              <a:t>child</a:t>
            </a:r>
            <a:r>
              <a:rPr/>
              <a:t> </a:t>
            </a:r>
            <a:r>
              <a:rPr/>
              <a:t>for</a:t>
            </a:r>
            <a:r>
              <a:rPr/>
              <a:t> </a:t>
            </a:r>
            <a:r>
              <a:rPr/>
              <a:t>six</a:t>
            </a:r>
            <a:r>
              <a:rPr/>
              <a:t> </a:t>
            </a:r>
            <a:r>
              <a:rPr/>
              <a:t>months.</a:t>
            </a:r>
            <a:r>
              <a:rPr/>
              <a:t> </a:t>
            </a:r>
            <a:r>
              <a:rPr/>
              <a:t>And</a:t>
            </a:r>
            <a:r>
              <a:rPr/>
              <a:t> </a:t>
            </a:r>
            <a:r>
              <a:rPr/>
              <a:t>then</a:t>
            </a:r>
            <a:r>
              <a:rPr/>
              <a:t> </a:t>
            </a:r>
            <a:r>
              <a:rPr/>
              <a:t>for</a:t>
            </a:r>
            <a:r>
              <a:rPr/>
              <a:t> </a:t>
            </a:r>
            <a:r>
              <a:rPr/>
              <a:t>a</a:t>
            </a:r>
            <a:r>
              <a:rPr/>
              <a:t> </a:t>
            </a:r>
            <a:r>
              <a:rPr/>
              <a:t>randomly</a:t>
            </a:r>
            <a:r>
              <a:rPr/>
              <a:t> </a:t>
            </a:r>
            <a:r>
              <a:rPr/>
              <a:t>selected</a:t>
            </a:r>
            <a:r>
              <a:rPr/>
              <a:t> </a:t>
            </a:r>
            <a:r>
              <a:rPr/>
              <a:t>subset</a:t>
            </a:r>
            <a:r>
              <a:rPr/>
              <a:t> </a:t>
            </a:r>
            <a:r>
              <a:rPr/>
              <a:t>of</a:t>
            </a:r>
            <a:r>
              <a:rPr/>
              <a:t> </a:t>
            </a:r>
            <a:r>
              <a:rPr/>
              <a:t>these</a:t>
            </a:r>
            <a:r>
              <a:rPr/>
              <a:t> </a:t>
            </a:r>
            <a:r>
              <a:rPr/>
              <a:t>patients,</a:t>
            </a:r>
            <a:r>
              <a:rPr/>
              <a:t> </a:t>
            </a:r>
            <a:r>
              <a:rPr/>
              <a:t>you</a:t>
            </a:r>
            <a:r>
              <a:rPr/>
              <a:t> </a:t>
            </a:r>
            <a:r>
              <a:rPr/>
              <a:t>would</a:t>
            </a:r>
            <a:r>
              <a:rPr/>
              <a:t> </a:t>
            </a:r>
            <a:r>
              <a:rPr/>
              <a:t>give</a:t>
            </a:r>
            <a:r>
              <a:rPr/>
              <a:t> </a:t>
            </a:r>
            <a:r>
              <a:rPr/>
              <a:t>them</a:t>
            </a:r>
            <a:r>
              <a:rPr/>
              <a:t> </a:t>
            </a:r>
            <a:r>
              <a:rPr/>
              <a:t>extra</a:t>
            </a:r>
            <a:r>
              <a:rPr/>
              <a:t> </a:t>
            </a:r>
            <a:r>
              <a:rPr/>
              <a:t>resources,</a:t>
            </a:r>
            <a:r>
              <a:rPr/>
              <a:t> </a:t>
            </a:r>
            <a:r>
              <a:rPr/>
              <a:t>such</a:t>
            </a:r>
            <a:r>
              <a:rPr/>
              <a:t> </a:t>
            </a:r>
            <a:r>
              <a:rPr/>
              <a:t>as</a:t>
            </a:r>
            <a:r>
              <a:rPr/>
              <a:t> </a:t>
            </a:r>
            <a:r>
              <a:rPr/>
              <a:t>access</a:t>
            </a:r>
            <a:r>
              <a:rPr/>
              <a:t> </a:t>
            </a:r>
            <a:r>
              <a:rPr/>
              <a:t>to</a:t>
            </a:r>
            <a:r>
              <a:rPr/>
              <a:t> </a:t>
            </a:r>
            <a:r>
              <a:rPr/>
              <a:t>a</a:t>
            </a:r>
            <a:r>
              <a:rPr/>
              <a:t> </a:t>
            </a:r>
            <a:r>
              <a:rPr/>
              <a:t>lactation</a:t>
            </a:r>
            <a:r>
              <a:rPr/>
              <a:t> </a:t>
            </a:r>
            <a:r>
              <a:rPr/>
              <a:t>consultant,</a:t>
            </a:r>
            <a:r>
              <a:rPr/>
              <a:t> </a:t>
            </a:r>
            <a:r>
              <a:rPr/>
              <a:t>free</a:t>
            </a:r>
            <a:r>
              <a:rPr/>
              <a:t> </a:t>
            </a:r>
            <a:r>
              <a:rPr/>
              <a:t>breast</a:t>
            </a:r>
            <a:r>
              <a:rPr/>
              <a:t> </a:t>
            </a:r>
            <a:r>
              <a:rPr/>
              <a:t>pumps,</a:t>
            </a:r>
            <a:r>
              <a:rPr/>
              <a:t> </a:t>
            </a:r>
            <a:r>
              <a:rPr/>
              <a:t>and</a:t>
            </a:r>
            <a:r>
              <a:rPr/>
              <a:t> </a:t>
            </a:r>
            <a:r>
              <a:rPr/>
              <a:t>regular</a:t>
            </a:r>
            <a:r>
              <a:rPr/>
              <a:t> </a:t>
            </a:r>
            <a:r>
              <a:rPr/>
              <a:t>visits</a:t>
            </a:r>
            <a:r>
              <a:rPr/>
              <a:t> </a:t>
            </a:r>
            <a:r>
              <a:rPr/>
              <a:t>by</a:t>
            </a:r>
            <a:r>
              <a:rPr/>
              <a:t> </a:t>
            </a:r>
            <a:r>
              <a:rPr/>
              <a:t>a</a:t>
            </a:r>
            <a:r>
              <a:rPr/>
              <a:t> </a:t>
            </a:r>
            <a:r>
              <a:rPr/>
              <a:t>home</a:t>
            </a:r>
            <a:r>
              <a:rPr/>
              <a:t> </a:t>
            </a:r>
            <a:r>
              <a:rPr/>
              <a:t>nurse.</a:t>
            </a:r>
            <a:r>
              <a:rPr/>
              <a:t> </a:t>
            </a:r>
            <a:r>
              <a:rPr/>
              <a:t>If</a:t>
            </a:r>
            <a:r>
              <a:rPr/>
              <a:t> </a:t>
            </a:r>
            <a:r>
              <a:rPr/>
              <a:t>those</a:t>
            </a:r>
            <a:r>
              <a:rPr/>
              <a:t> </a:t>
            </a:r>
            <a:r>
              <a:rPr/>
              <a:t>extra</a:t>
            </a:r>
            <a:r>
              <a:rPr/>
              <a:t> </a:t>
            </a:r>
            <a:r>
              <a:rPr/>
              <a:t>resources</a:t>
            </a:r>
            <a:r>
              <a:rPr/>
              <a:t> </a:t>
            </a:r>
            <a:r>
              <a:rPr/>
              <a:t>provided</a:t>
            </a:r>
            <a:r>
              <a:rPr/>
              <a:t> </a:t>
            </a:r>
            <a:r>
              <a:rPr/>
              <a:t>a</a:t>
            </a:r>
            <a:r>
              <a:rPr/>
              <a:t> </a:t>
            </a:r>
            <a:r>
              <a:rPr/>
              <a:t>significant</a:t>
            </a:r>
            <a:r>
              <a:rPr/>
              <a:t> </a:t>
            </a:r>
            <a:r>
              <a:rPr/>
              <a:t>change</a:t>
            </a:r>
            <a:r>
              <a:rPr/>
              <a:t> </a:t>
            </a:r>
            <a:r>
              <a:rPr/>
              <a:t>in</a:t>
            </a:r>
            <a:r>
              <a:rPr/>
              <a:t> </a:t>
            </a:r>
            <a:r>
              <a:rPr/>
              <a:t>breast</a:t>
            </a:r>
            <a:r>
              <a:rPr/>
              <a:t> </a:t>
            </a:r>
            <a:r>
              <a:rPr/>
              <a:t>feeding,</a:t>
            </a:r>
            <a:r>
              <a:rPr/>
              <a:t> </a:t>
            </a:r>
            <a:r>
              <a:rPr/>
              <a:t>then</a:t>
            </a:r>
            <a:r>
              <a:rPr/>
              <a:t> </a:t>
            </a:r>
            <a:r>
              <a:rPr/>
              <a:t>you</a:t>
            </a:r>
            <a:r>
              <a:rPr/>
              <a:t> </a:t>
            </a:r>
            <a:r>
              <a:rPr/>
              <a:t>would</a:t>
            </a:r>
            <a:r>
              <a:rPr/>
              <a:t> </a:t>
            </a:r>
            <a:r>
              <a:rPr/>
              <a:t>probably</a:t>
            </a:r>
            <a:r>
              <a:rPr/>
              <a:t> </a:t>
            </a:r>
            <a:r>
              <a:rPr/>
              <a:t>be</a:t>
            </a:r>
            <a:r>
              <a:rPr/>
              <a:t> </a:t>
            </a:r>
            <a:r>
              <a:rPr/>
              <a:t>able</a:t>
            </a:r>
            <a:r>
              <a:rPr/>
              <a:t> </a:t>
            </a:r>
            <a:r>
              <a:rPr/>
              <a:t>to</a:t>
            </a:r>
            <a:r>
              <a:rPr/>
              <a:t> </a:t>
            </a:r>
            <a:r>
              <a:rPr/>
              <a:t>measure</a:t>
            </a:r>
            <a:r>
              <a:rPr/>
              <a:t> </a:t>
            </a:r>
            <a:r>
              <a:rPr/>
              <a:t>improvements</a:t>
            </a:r>
            <a:r>
              <a:rPr/>
              <a:t> </a:t>
            </a:r>
            <a:r>
              <a:rPr/>
              <a:t>in</a:t>
            </a:r>
            <a:r>
              <a:rPr/>
              <a:t> </a:t>
            </a:r>
            <a:r>
              <a:rPr/>
              <a:t>the</a:t>
            </a:r>
            <a:r>
              <a:rPr/>
              <a:t> </a:t>
            </a:r>
            <a:r>
              <a:rPr/>
              <a:t>health</a:t>
            </a:r>
            <a:r>
              <a:rPr/>
              <a:t> </a:t>
            </a:r>
            <a:r>
              <a:rPr/>
              <a:t>and</a:t>
            </a:r>
            <a:r>
              <a:rPr/>
              <a:t> </a:t>
            </a:r>
            <a:r>
              <a:rPr/>
              <a:t>well-being</a:t>
            </a:r>
            <a:r>
              <a:rPr/>
              <a:t> </a:t>
            </a:r>
            <a:r>
              <a:rPr/>
              <a:t>of</a:t>
            </a:r>
            <a:r>
              <a:rPr/>
              <a:t> </a:t>
            </a:r>
            <a:r>
              <a:rPr/>
              <a:t>both</a:t>
            </a:r>
            <a:r>
              <a:rPr/>
              <a:t> </a:t>
            </a:r>
            <a:r>
              <a:rPr/>
              <a:t>the</a:t>
            </a:r>
            <a:r>
              <a:rPr/>
              <a:t> </a:t>
            </a:r>
            <a:r>
              <a:rPr/>
              <a:t>child</a:t>
            </a:r>
            <a:r>
              <a:rPr/>
              <a:t> </a:t>
            </a:r>
            <a:r>
              <a:rPr/>
              <a:t>and</a:t>
            </a:r>
            <a:r>
              <a:rPr/>
              <a:t> </a:t>
            </a:r>
            <a:r>
              <a:rPr/>
              <a:t>the</a:t>
            </a:r>
            <a:r>
              <a:rPr/>
              <a:t> </a:t>
            </a:r>
            <a:r>
              <a:rPr/>
              <a:t>mother.</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weakest</a:t>
            </a:r>
            <a:r>
              <a:rPr/>
              <a:t> </a:t>
            </a:r>
            <a:r>
              <a:rPr/>
              <a:t>and</a:t>
            </a:r>
            <a:r>
              <a:rPr/>
              <a:t> </a:t>
            </a:r>
            <a:r>
              <a:rPr/>
              <a:t>hardest</a:t>
            </a:r>
            <a:r>
              <a:rPr/>
              <a:t> </a:t>
            </a:r>
            <a:r>
              <a:rPr/>
              <a:t>to</a:t>
            </a:r>
            <a:r>
              <a:rPr/>
              <a:t> </a:t>
            </a:r>
            <a:r>
              <a:rPr/>
              <a:t>understand</a:t>
            </a:r>
            <a:r>
              <a:rPr/>
              <a:t> </a:t>
            </a:r>
            <a:r>
              <a:rPr/>
              <a:t>of</a:t>
            </a:r>
            <a:r>
              <a:rPr/>
              <a:t> </a:t>
            </a:r>
            <a:r>
              <a:rPr/>
              <a:t>Hill’s</a:t>
            </a:r>
            <a:r>
              <a:rPr/>
              <a:t> </a:t>
            </a:r>
            <a:r>
              <a:rPr/>
              <a:t>nine</a:t>
            </a:r>
            <a:r>
              <a:rPr/>
              <a:t> </a:t>
            </a:r>
            <a:r>
              <a:rPr/>
              <a:t>criteria.</a:t>
            </a:r>
            <a:r>
              <a:rPr/>
              <a:t> </a:t>
            </a:r>
            <a:r>
              <a:rPr/>
              <a:t>It</a:t>
            </a:r>
            <a:r>
              <a:rPr/>
              <a:t> </a:t>
            </a:r>
            <a:r>
              <a:rPr/>
              <a:t>requires</a:t>
            </a:r>
            <a:r>
              <a:rPr/>
              <a:t> </a:t>
            </a:r>
            <a:r>
              <a:rPr/>
              <a:t>a</a:t>
            </a:r>
            <a:r>
              <a:rPr/>
              <a:t> </a:t>
            </a:r>
            <a:r>
              <a:rPr/>
              <a:t>creative</a:t>
            </a:r>
            <a:r>
              <a:rPr/>
              <a:t> </a:t>
            </a:r>
            <a:r>
              <a:rPr/>
              <a:t>way</a:t>
            </a:r>
            <a:r>
              <a:rPr/>
              <a:t> </a:t>
            </a:r>
            <a:r>
              <a:rPr/>
              <a:t>of</a:t>
            </a:r>
            <a:r>
              <a:rPr/>
              <a:t> </a:t>
            </a:r>
            <a:r>
              <a:rPr/>
              <a:t>thinking.</a:t>
            </a:r>
          </a:p>
          <a:p>
            <a:pPr lvl="0" marL="0" indent="0">
              <a:buNone/>
            </a:pPr>
          </a:p>
          <a:p>
            <a:pPr lvl="0" marL="0" indent="0">
              <a:buNone/>
            </a:pPr>
            <a:r>
              <a:rPr/>
              <a:t>A</a:t>
            </a:r>
            <a:r>
              <a:rPr/>
              <a:t> </a:t>
            </a:r>
            <a:r>
              <a:rPr/>
              <a:t>paper</a:t>
            </a:r>
            <a:r>
              <a:rPr/>
              <a:t> </a:t>
            </a:r>
            <a:r>
              <a:rPr/>
              <a:t>by</a:t>
            </a:r>
            <a:r>
              <a:rPr/>
              <a:t> </a:t>
            </a:r>
            <a:r>
              <a:rPr/>
              <a:t>Fedak</a:t>
            </a:r>
            <a:r>
              <a:rPr/>
              <a:t> </a:t>
            </a:r>
            <a:r>
              <a:rPr/>
              <a:t>in</a:t>
            </a:r>
            <a:r>
              <a:rPr/>
              <a:t> </a:t>
            </a:r>
            <a:r>
              <a:rPr/>
              <a:t>your</a:t>
            </a:r>
            <a:r>
              <a:rPr/>
              <a:t> </a:t>
            </a:r>
            <a:r>
              <a:rPr/>
              <a:t>recommended</a:t>
            </a:r>
            <a:r>
              <a:rPr/>
              <a:t> </a:t>
            </a:r>
            <a:r>
              <a:rPr/>
              <a:t>reading</a:t>
            </a:r>
            <a:r>
              <a:rPr/>
              <a:t> </a:t>
            </a:r>
            <a:r>
              <a:rPr/>
              <a:t>suggests</a:t>
            </a:r>
            <a:r>
              <a:rPr/>
              <a:t> </a:t>
            </a:r>
            <a:r>
              <a:rPr/>
              <a:t>that</a:t>
            </a:r>
            <a:r>
              <a:rPr/>
              <a:t> </a:t>
            </a:r>
            <a:r>
              <a:rPr/>
              <a:t>the</a:t>
            </a:r>
            <a:r>
              <a:rPr/>
              <a:t> </a:t>
            </a:r>
            <a:r>
              <a:rPr/>
              <a:t>similarity</a:t>
            </a:r>
            <a:r>
              <a:rPr/>
              <a:t> </a:t>
            </a:r>
            <a:r>
              <a:rPr/>
              <a:t>in</a:t>
            </a:r>
            <a:r>
              <a:rPr/>
              <a:t> </a:t>
            </a:r>
            <a:r>
              <a:rPr/>
              <a:t>shape</a:t>
            </a:r>
            <a:r>
              <a:rPr/>
              <a:t> </a:t>
            </a:r>
            <a:r>
              <a:rPr/>
              <a:t>between</a:t>
            </a:r>
            <a:r>
              <a:rPr/>
              <a:t> </a:t>
            </a:r>
            <a:r>
              <a:rPr/>
              <a:t>carbon</a:t>
            </a:r>
            <a:r>
              <a:rPr/>
              <a:t> </a:t>
            </a:r>
            <a:r>
              <a:rPr/>
              <a:t>nanotubes</a:t>
            </a:r>
            <a:r>
              <a:rPr/>
              <a:t> </a:t>
            </a:r>
            <a:r>
              <a:rPr/>
              <a:t>and</a:t>
            </a:r>
            <a:r>
              <a:rPr/>
              <a:t> </a:t>
            </a:r>
            <a:r>
              <a:rPr/>
              <a:t>asbestos</a:t>
            </a:r>
            <a:r>
              <a:rPr/>
              <a:t> </a:t>
            </a:r>
            <a:r>
              <a:rPr/>
              <a:t>fibers</a:t>
            </a:r>
            <a:r>
              <a:rPr/>
              <a:t> </a:t>
            </a:r>
            <a:r>
              <a:rPr/>
              <a:t>might</a:t>
            </a:r>
            <a:r>
              <a:rPr/>
              <a:t> </a:t>
            </a:r>
            <a:r>
              <a:rPr/>
              <a:t>allow</a:t>
            </a:r>
            <a:r>
              <a:rPr/>
              <a:t> </a:t>
            </a:r>
            <a:r>
              <a:rPr/>
              <a:t>you</a:t>
            </a:r>
            <a:r>
              <a:rPr/>
              <a:t> </a:t>
            </a:r>
            <a:r>
              <a:rPr/>
              <a:t>to</a:t>
            </a:r>
            <a:r>
              <a:rPr/>
              <a:t> </a:t>
            </a:r>
            <a:r>
              <a:rPr/>
              <a:t>make</a:t>
            </a:r>
            <a:r>
              <a:rPr/>
              <a:t> </a:t>
            </a:r>
            <a:r>
              <a:rPr/>
              <a:t>an</a:t>
            </a:r>
            <a:r>
              <a:rPr/>
              <a:t> </a:t>
            </a:r>
            <a:r>
              <a:rPr/>
              <a:t>analogous</a:t>
            </a:r>
            <a:r>
              <a:rPr/>
              <a:t> </a:t>
            </a:r>
            <a:r>
              <a:rPr/>
              <a:t>claim</a:t>
            </a:r>
            <a:r>
              <a:rPr/>
              <a:t> </a:t>
            </a:r>
            <a:r>
              <a:rPr/>
              <a:t>about</a:t>
            </a:r>
            <a:r>
              <a:rPr/>
              <a:t> </a:t>
            </a:r>
            <a:r>
              <a:rPr/>
              <a:t>the</a:t>
            </a:r>
            <a:r>
              <a:rPr/>
              <a:t> </a:t>
            </a:r>
            <a:r>
              <a:rPr/>
              <a:t>cancer</a:t>
            </a:r>
            <a:r>
              <a:rPr/>
              <a:t> </a:t>
            </a:r>
            <a:r>
              <a:rPr/>
              <a:t>causing</a:t>
            </a:r>
            <a:r>
              <a:rPr/>
              <a:t> </a:t>
            </a:r>
            <a:r>
              <a:rPr/>
              <a:t>properties</a:t>
            </a:r>
            <a:r>
              <a:rPr/>
              <a:t> </a:t>
            </a:r>
            <a:r>
              <a:rPr/>
              <a:t>of</a:t>
            </a:r>
            <a:r>
              <a:rPr/>
              <a:t> </a:t>
            </a:r>
            <a:r>
              <a:rPr/>
              <a:t>carbon</a:t>
            </a:r>
            <a:r>
              <a:rPr/>
              <a:t> </a:t>
            </a:r>
            <a:r>
              <a:rPr/>
              <a:t>nanotubes.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Narrative.</a:t>
            </a:r>
            <a:r>
              <a:rPr/>
              <a:t> </a:t>
            </a:r>
            <a:r>
              <a:rPr/>
              <a:t>Develop</a:t>
            </a:r>
            <a:r>
              <a:rPr/>
              <a:t> </a:t>
            </a:r>
            <a:r>
              <a:rPr/>
              <a:t>stories.</a:t>
            </a:r>
          </a:p>
          <a:p>
            <a:pPr lvl="0" marL="0" indent="0">
              <a:buNone/>
            </a:pPr>
          </a:p>
          <a:p>
            <a:pPr lvl="0" marL="0" indent="0">
              <a:buNone/>
            </a:pPr>
            <a:r>
              <a:rPr/>
              <a:t>These</a:t>
            </a:r>
            <a:r>
              <a:rPr/>
              <a:t> </a:t>
            </a:r>
            <a:r>
              <a:rPr/>
              <a:t>approaches</a:t>
            </a:r>
            <a:r>
              <a:rPr/>
              <a:t> </a:t>
            </a:r>
            <a:r>
              <a:rPr/>
              <a:t>are</a:t>
            </a:r>
            <a:r>
              <a:rPr/>
              <a:t> </a:t>
            </a:r>
            <a:r>
              <a:rPr/>
              <a:t>all</a:t>
            </a:r>
            <a:r>
              <a:rPr/>
              <a:t> </a:t>
            </a:r>
            <a:r>
              <a:rPr/>
              <a:t>inductive.</a:t>
            </a:r>
            <a:r>
              <a:rPr/>
              <a:t> </a:t>
            </a:r>
            <a:r>
              <a:rPr/>
              <a:t>You</a:t>
            </a:r>
            <a:r>
              <a:rPr/>
              <a:t> </a:t>
            </a:r>
            <a:r>
              <a:rPr/>
              <a:t>are</a:t>
            </a:r>
            <a:r>
              <a:rPr/>
              <a:t> </a:t>
            </a:r>
            <a:r>
              <a:rPr/>
              <a:t>trying</a:t>
            </a:r>
            <a:r>
              <a:rPr/>
              <a:t> </a:t>
            </a:r>
            <a:r>
              <a:rPr/>
              <a:t>to</a:t>
            </a:r>
            <a:r>
              <a:rPr/>
              <a:t> </a:t>
            </a:r>
            <a:r>
              <a:rPr/>
              <a:t>develop</a:t>
            </a:r>
            <a:r>
              <a:rPr/>
              <a:t> </a:t>
            </a:r>
            <a:r>
              <a:rPr/>
              <a:t>a</a:t>
            </a:r>
            <a:r>
              <a:rPr/>
              <a:t> </a:t>
            </a:r>
            <a:r>
              <a:rPr/>
              <a:t>framework</a:t>
            </a:r>
            <a:r>
              <a:rPr/>
              <a:t> </a:t>
            </a:r>
            <a:r>
              <a:rPr/>
              <a:t>of</a:t>
            </a:r>
            <a:r>
              <a:rPr/>
              <a:t> </a:t>
            </a:r>
            <a:r>
              <a:rPr/>
              <a:t>understanding.</a:t>
            </a:r>
            <a:r>
              <a:rPr/>
              <a:t> </a:t>
            </a:r>
            <a:r>
              <a:rPr/>
              <a:t>Don’t</a:t>
            </a:r>
            <a:r>
              <a:rPr/>
              <a:t> </a:t>
            </a:r>
            <a:r>
              <a:rPr/>
              <a:t>go</a:t>
            </a:r>
            <a:r>
              <a:rPr/>
              <a:t> </a:t>
            </a:r>
            <a:r>
              <a:rPr/>
              <a:t>in</a:t>
            </a:r>
            <a:r>
              <a:rPr/>
              <a:t> </a:t>
            </a:r>
            <a:r>
              <a:rPr/>
              <a:t>with</a:t>
            </a:r>
            <a:r>
              <a:rPr/>
              <a:t> </a:t>
            </a:r>
            <a:r>
              <a:rPr/>
              <a:t>a</a:t>
            </a:r>
            <a:r>
              <a:rPr/>
              <a:t> </a:t>
            </a:r>
            <a:r>
              <a:rPr/>
              <a:t>heavy</a:t>
            </a:r>
            <a:r>
              <a:rPr/>
              <a:t> </a:t>
            </a:r>
            <a:r>
              <a:rPr/>
              <a:t>set</a:t>
            </a:r>
            <a:r>
              <a:rPr/>
              <a:t> </a:t>
            </a:r>
            <a:r>
              <a:rPr/>
              <a:t>of</a:t>
            </a:r>
            <a:r>
              <a:rPr/>
              <a:t> </a:t>
            </a:r>
            <a:r>
              <a:rPr/>
              <a:t>expectations.</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Phenomenological:</a:t>
            </a:r>
            <a:r>
              <a:rPr/>
              <a:t> </a:t>
            </a:r>
            <a:r>
              <a:rPr/>
              <a:t>try</a:t>
            </a:r>
            <a:r>
              <a:rPr/>
              <a:t> </a:t>
            </a:r>
            <a:r>
              <a:rPr/>
              <a:t>to</a:t>
            </a:r>
            <a:r>
              <a:rPr/>
              <a:t> </a:t>
            </a:r>
            <a:r>
              <a:rPr/>
              <a:t>understand</a:t>
            </a:r>
            <a:r>
              <a:rPr/>
              <a:t> </a:t>
            </a:r>
            <a:r>
              <a:rPr/>
              <a:t>the</a:t>
            </a:r>
            <a:r>
              <a:rPr/>
              <a:t> </a:t>
            </a:r>
            <a:r>
              <a:rPr/>
              <a:t>meaning</a:t>
            </a:r>
            <a:r>
              <a:rPr/>
              <a:t> </a:t>
            </a:r>
            <a:r>
              <a:rPr/>
              <a:t>that</a:t>
            </a:r>
            <a:r>
              <a:rPr/>
              <a:t> </a:t>
            </a:r>
            <a:r>
              <a:rPr/>
              <a:t>people</a:t>
            </a:r>
            <a:r>
              <a:rPr/>
              <a:t> </a:t>
            </a:r>
            <a:r>
              <a:rPr/>
              <a:t>place</a:t>
            </a:r>
            <a:r>
              <a:rPr/>
              <a:t> </a:t>
            </a:r>
            <a:r>
              <a:rPr/>
              <a:t>on</a:t>
            </a:r>
            <a:r>
              <a:rPr/>
              <a:t> </a:t>
            </a:r>
            <a:r>
              <a:rPr/>
              <a:t>events</a:t>
            </a:r>
            <a:r>
              <a:rPr/>
              <a:t> </a:t>
            </a:r>
            <a:r>
              <a:rPr/>
              <a:t>in</a:t>
            </a:r>
            <a:r>
              <a:rPr/>
              <a:t> </a:t>
            </a:r>
            <a:r>
              <a:rPr/>
              <a:t>their</a:t>
            </a:r>
            <a:r>
              <a:rPr/>
              <a:t> </a:t>
            </a:r>
            <a:r>
              <a:rPr/>
              <a:t>life.</a:t>
            </a:r>
            <a:r>
              <a:rPr/>
              <a:t> </a:t>
            </a:r>
            <a:r>
              <a:rPr/>
              <a:t>Try</a:t>
            </a:r>
            <a:r>
              <a:rPr/>
              <a:t> </a:t>
            </a:r>
            <a:r>
              <a:rPr/>
              <a:t>to</a:t>
            </a:r>
            <a:r>
              <a:rPr/>
              <a:t> </a:t>
            </a:r>
            <a:r>
              <a:rPr/>
              <a:t>understand</a:t>
            </a:r>
            <a:r>
              <a:rPr/>
              <a:t> </a:t>
            </a:r>
            <a:r>
              <a:rPr/>
              <a:t>from</a:t>
            </a:r>
            <a:r>
              <a:rPr/>
              <a:t> </a:t>
            </a:r>
            <a:r>
              <a:rPr/>
              <a:t>the</a:t>
            </a:r>
            <a:r>
              <a:rPr/>
              <a:t> </a:t>
            </a:r>
            <a:r>
              <a:rPr/>
              <a:t>perspective</a:t>
            </a:r>
            <a:r>
              <a:rPr/>
              <a:t> </a:t>
            </a:r>
            <a:r>
              <a:rPr/>
              <a:t>of</a:t>
            </a:r>
            <a:r>
              <a:rPr/>
              <a:t> </a:t>
            </a:r>
            <a:r>
              <a:rPr/>
              <a:t>the</a:t>
            </a:r>
            <a:r>
              <a:rPr/>
              <a:t> </a:t>
            </a:r>
            <a:r>
              <a:rPr/>
              <a:t>individual.</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phenomenological</a:t>
            </a:r>
            <a:r>
              <a:rPr/>
              <a:t> </a:t>
            </a:r>
            <a:r>
              <a:rPr/>
              <a:t>approach.</a:t>
            </a:r>
            <a:r>
              <a:rPr/>
              <a:t> </a:t>
            </a:r>
            <a:r>
              <a:rPr/>
              <a:t>In</a:t>
            </a:r>
            <a:r>
              <a:rPr/>
              <a:t> </a:t>
            </a:r>
            <a:r>
              <a:rPr/>
              <a:t>the</a:t>
            </a:r>
            <a:r>
              <a:rPr/>
              <a:t> </a:t>
            </a:r>
            <a:r>
              <a:rPr/>
              <a:t>methods</a:t>
            </a:r>
            <a:r>
              <a:rPr/>
              <a:t> </a:t>
            </a:r>
            <a:r>
              <a:rPr/>
              <a:t>section,</a:t>
            </a:r>
            <a:r>
              <a:rPr/>
              <a:t> </a:t>
            </a:r>
            <a:r>
              <a:rPr/>
              <a:t>the</a:t>
            </a:r>
            <a:r>
              <a:rPr/>
              <a:t> </a:t>
            </a:r>
            <a:r>
              <a:rPr/>
              <a:t>authors</a:t>
            </a:r>
            <a:r>
              <a:rPr/>
              <a:t> </a:t>
            </a:r>
            <a:r>
              <a:rPr/>
              <a:t>state</a:t>
            </a:r>
            <a:r>
              <a:rPr/>
              <a:t> </a:t>
            </a:r>
            <a:r>
              <a:rPr/>
              <a:t>that</a:t>
            </a:r>
            <a:r>
              <a:rPr/>
              <a:t> </a:t>
            </a:r>
            <a:r>
              <a:rPr/>
              <a:t>“</a:t>
            </a:r>
            <a:r>
              <a:rPr/>
              <a:t>The</a:t>
            </a:r>
            <a:r>
              <a:rPr/>
              <a:t> </a:t>
            </a:r>
            <a:r>
              <a:rPr/>
              <a:t>data</a:t>
            </a:r>
            <a:r>
              <a:rPr/>
              <a:t> </a:t>
            </a:r>
            <a:r>
              <a:rPr/>
              <a:t>were</a:t>
            </a:r>
            <a:r>
              <a:rPr/>
              <a:t> </a:t>
            </a:r>
            <a:r>
              <a:rPr/>
              <a:t>analyzed</a:t>
            </a:r>
            <a:r>
              <a:rPr/>
              <a:t> </a:t>
            </a:r>
            <a:r>
              <a:rPr/>
              <a:t>by</a:t>
            </a:r>
            <a:r>
              <a:rPr/>
              <a:t> </a:t>
            </a:r>
            <a:r>
              <a:rPr/>
              <a:t>using</a:t>
            </a:r>
            <a:r>
              <a:rPr/>
              <a:t> </a:t>
            </a:r>
            <a:r>
              <a:rPr/>
              <a:t>a</a:t>
            </a:r>
            <a:r>
              <a:rPr/>
              <a:t> </a:t>
            </a:r>
            <a:r>
              <a:rPr/>
              <a:t>five-step</a:t>
            </a:r>
            <a:r>
              <a:rPr/>
              <a:t> </a:t>
            </a:r>
            <a:r>
              <a:rPr/>
              <a:t>phenomenological</a:t>
            </a:r>
            <a:r>
              <a:rPr/>
              <a:t> </a:t>
            </a:r>
            <a:r>
              <a:rPr/>
              <a:t>analysis,</a:t>
            </a:r>
            <a:r>
              <a:rPr/>
              <a:t> </a:t>
            </a:r>
            <a:r>
              <a:rPr/>
              <a:t>which</a:t>
            </a:r>
            <a:r>
              <a:rPr/>
              <a:t> </a:t>
            </a:r>
            <a:r>
              <a:rPr/>
              <a:t>enables</a:t>
            </a:r>
            <a:r>
              <a:rPr/>
              <a:t> </a:t>
            </a:r>
            <a:r>
              <a:rPr/>
              <a:t>the</a:t>
            </a:r>
            <a:r>
              <a:rPr/>
              <a:t> </a:t>
            </a:r>
            <a:r>
              <a:rPr/>
              <a:t>researcher</a:t>
            </a:r>
            <a:r>
              <a:rPr/>
              <a:t> </a:t>
            </a:r>
            <a:r>
              <a:rPr/>
              <a:t>to</a:t>
            </a:r>
            <a:r>
              <a:rPr/>
              <a:t> </a:t>
            </a:r>
            <a:r>
              <a:rPr/>
              <a:t>enter</a:t>
            </a:r>
            <a:r>
              <a:rPr/>
              <a:t> </a:t>
            </a:r>
            <a:r>
              <a:rPr/>
              <a:t>the</a:t>
            </a:r>
            <a:r>
              <a:rPr/>
              <a:t> </a:t>
            </a:r>
            <a:r>
              <a:rPr/>
              <a:t>world</a:t>
            </a:r>
            <a:r>
              <a:rPr/>
              <a:t> </a:t>
            </a:r>
            <a:r>
              <a:rPr/>
              <a:t>of</a:t>
            </a:r>
            <a:r>
              <a:rPr/>
              <a:t> </a:t>
            </a:r>
            <a:r>
              <a:rPr/>
              <a:t>the</a:t>
            </a:r>
            <a:r>
              <a:rPr/>
              <a:t> </a:t>
            </a:r>
            <a:r>
              <a:rPr/>
              <a:t>participants</a:t>
            </a:r>
            <a:r>
              <a:rPr/>
              <a:t> </a:t>
            </a:r>
            <a:r>
              <a:rPr/>
              <a:t>and</a:t>
            </a:r>
            <a:r>
              <a:rPr/>
              <a:t> </a:t>
            </a:r>
            <a:r>
              <a:rPr/>
              <a:t>gain</a:t>
            </a:r>
            <a:r>
              <a:rPr/>
              <a:t> </a:t>
            </a:r>
            <a:r>
              <a:rPr/>
              <a:t>insight</a:t>
            </a:r>
            <a:r>
              <a:rPr/>
              <a:t> </a:t>
            </a:r>
            <a:r>
              <a:rPr/>
              <a:t>into</a:t>
            </a:r>
            <a:r>
              <a:rPr/>
              <a:t> </a:t>
            </a:r>
            <a:r>
              <a:rPr/>
              <a:t>their</a:t>
            </a:r>
            <a:r>
              <a:rPr/>
              <a:t> </a:t>
            </a:r>
            <a:r>
              <a:rPr/>
              <a:t>thoughts,</a:t>
            </a:r>
            <a:r>
              <a:rPr/>
              <a:t> </a:t>
            </a:r>
            <a:r>
              <a:rPr/>
              <a:t>feelings,</a:t>
            </a:r>
            <a:r>
              <a:rPr/>
              <a:t> </a:t>
            </a:r>
            <a:r>
              <a:rPr/>
              <a:t>and</a:t>
            </a:r>
            <a:r>
              <a:rPr/>
              <a:t> </a:t>
            </a:r>
            <a:r>
              <a:rPr/>
              <a:t>preferences.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phenomenological</a:t>
            </a:r>
            <a:r>
              <a:rPr/>
              <a:t> </a:t>
            </a:r>
            <a:r>
              <a:rPr/>
              <a:t>approach</a:t>
            </a:r>
            <a:r>
              <a:rPr/>
              <a:t> </a:t>
            </a:r>
            <a:r>
              <a:rPr/>
              <a:t>was</a:t>
            </a:r>
            <a:r>
              <a:rPr/>
              <a:t> </a:t>
            </a:r>
            <a:r>
              <a:rPr/>
              <a:t>used</a:t>
            </a:r>
            <a:r>
              <a:rPr/>
              <a:t> </a:t>
            </a:r>
            <a:r>
              <a:rPr/>
              <a:t>to</a:t>
            </a:r>
            <a:r>
              <a:rPr/>
              <a:t> </a:t>
            </a:r>
            <a:r>
              <a:rPr/>
              <a:t>answer</a:t>
            </a:r>
            <a:r>
              <a:rPr/>
              <a:t> </a:t>
            </a:r>
            <a:r>
              <a:rPr/>
              <a:t>three</a:t>
            </a:r>
            <a:r>
              <a:rPr/>
              <a:t> </a:t>
            </a:r>
            <a:r>
              <a:rPr/>
              <a:t>questions:</a:t>
            </a:r>
          </a:p>
          <a:p>
            <a:pPr lvl="0" marL="0" indent="0">
              <a:buNone/>
            </a:pPr>
          </a:p>
          <a:p>
            <a:pPr lvl="0" marL="0" indent="0">
              <a:buNone/>
            </a:pPr>
            <a:r>
              <a:rPr/>
              <a:t>“</a:t>
            </a:r>
            <a:r>
              <a:rPr/>
              <a:t>(1)</a:t>
            </a:r>
            <a:r>
              <a:rPr/>
              <a:t> </a:t>
            </a:r>
            <a:r>
              <a:rPr/>
              <a:t>How</a:t>
            </a:r>
            <a:r>
              <a:rPr/>
              <a:t> </a:t>
            </a:r>
            <a:r>
              <a:rPr/>
              <a:t>do</a:t>
            </a:r>
            <a:r>
              <a:rPr/>
              <a:t> </a:t>
            </a:r>
            <a:r>
              <a:rPr/>
              <a:t>patients</a:t>
            </a:r>
            <a:r>
              <a:rPr/>
              <a:t> </a:t>
            </a:r>
            <a:r>
              <a:rPr/>
              <a:t>handle</a:t>
            </a:r>
            <a:r>
              <a:rPr/>
              <a:t> </a:t>
            </a:r>
            <a:r>
              <a:rPr/>
              <a:t>and</a:t>
            </a:r>
            <a:r>
              <a:rPr/>
              <a:t> </a:t>
            </a:r>
            <a:r>
              <a:rPr/>
              <a:t>overcome</a:t>
            </a:r>
            <a:r>
              <a:rPr/>
              <a:t> </a:t>
            </a:r>
            <a:r>
              <a:rPr/>
              <a:t>experienced</a:t>
            </a:r>
            <a:r>
              <a:rPr/>
              <a:t> </a:t>
            </a:r>
            <a:r>
              <a:rPr/>
              <a:t>changes</a:t>
            </a:r>
            <a:r>
              <a:rPr/>
              <a:t> </a:t>
            </a:r>
            <a:r>
              <a:rPr/>
              <a:t>after</a:t>
            </a:r>
            <a:r>
              <a:rPr/>
              <a:t> </a:t>
            </a:r>
            <a:r>
              <a:rPr/>
              <a:t>stroke?</a:t>
            </a:r>
            <a:r>
              <a:rPr/>
              <a:t> </a:t>
            </a:r>
            <a:r>
              <a:rPr/>
              <a:t>(2)</a:t>
            </a:r>
            <a:r>
              <a:rPr/>
              <a:t> </a:t>
            </a:r>
            <a:r>
              <a:rPr/>
              <a:t>How</a:t>
            </a:r>
            <a:r>
              <a:rPr/>
              <a:t> </a:t>
            </a:r>
            <a:r>
              <a:rPr/>
              <a:t>do</a:t>
            </a:r>
            <a:r>
              <a:rPr/>
              <a:t> </a:t>
            </a:r>
            <a:r>
              <a:rPr/>
              <a:t>they</a:t>
            </a:r>
            <a:r>
              <a:rPr/>
              <a:t> </a:t>
            </a:r>
            <a:r>
              <a:rPr/>
              <a:t>experience</a:t>
            </a:r>
            <a:r>
              <a:rPr/>
              <a:t> </a:t>
            </a:r>
            <a:r>
              <a:rPr/>
              <a:t>the</a:t>
            </a:r>
            <a:r>
              <a:rPr/>
              <a:t> </a:t>
            </a:r>
            <a:r>
              <a:rPr/>
              <a:t>support</a:t>
            </a:r>
            <a:r>
              <a:rPr/>
              <a:t> </a:t>
            </a:r>
            <a:r>
              <a:rPr/>
              <a:t>to</a:t>
            </a:r>
            <a:r>
              <a:rPr/>
              <a:t> </a:t>
            </a:r>
            <a:r>
              <a:rPr/>
              <a:t>handle</a:t>
            </a:r>
            <a:r>
              <a:rPr/>
              <a:t> </a:t>
            </a:r>
            <a:r>
              <a:rPr/>
              <a:t>these</a:t>
            </a:r>
            <a:r>
              <a:rPr/>
              <a:t> </a:t>
            </a:r>
            <a:r>
              <a:rPr/>
              <a:t>changes</a:t>
            </a:r>
            <a:r>
              <a:rPr/>
              <a:t> </a:t>
            </a:r>
            <a:r>
              <a:rPr/>
              <a:t>during</a:t>
            </a:r>
            <a:r>
              <a:rPr/>
              <a:t> </a:t>
            </a:r>
            <a:r>
              <a:rPr/>
              <a:t>the</a:t>
            </a:r>
            <a:r>
              <a:rPr/>
              <a:t> </a:t>
            </a:r>
            <a:r>
              <a:rPr/>
              <a:t>first</a:t>
            </a:r>
            <a:r>
              <a:rPr/>
              <a:t> </a:t>
            </a:r>
            <a:r>
              <a:rPr/>
              <a:t>year</a:t>
            </a:r>
            <a:r>
              <a:rPr/>
              <a:t> </a:t>
            </a:r>
            <a:r>
              <a:rPr/>
              <a:t>after</a:t>
            </a:r>
            <a:r>
              <a:rPr/>
              <a:t> </a:t>
            </a:r>
            <a:r>
              <a:rPr/>
              <a:t>stroke?</a:t>
            </a:r>
            <a:r>
              <a:rPr/>
              <a:t> </a:t>
            </a:r>
            <a:r>
              <a:rPr/>
              <a:t>(3)</a:t>
            </a:r>
            <a:r>
              <a:rPr/>
              <a:t> </a:t>
            </a:r>
            <a:r>
              <a:rPr/>
              <a:t>How</a:t>
            </a:r>
            <a:r>
              <a:rPr/>
              <a:t> </a:t>
            </a:r>
            <a:r>
              <a:rPr/>
              <a:t>do</a:t>
            </a:r>
            <a:r>
              <a:rPr/>
              <a:t> </a:t>
            </a:r>
            <a:r>
              <a:rPr/>
              <a:t>the</a:t>
            </a:r>
            <a:r>
              <a:rPr/>
              <a:t> </a:t>
            </a:r>
            <a:r>
              <a:rPr/>
              <a:t>similarities</a:t>
            </a:r>
            <a:r>
              <a:rPr/>
              <a:t> </a:t>
            </a:r>
            <a:r>
              <a:rPr/>
              <a:t>and</a:t>
            </a:r>
            <a:r>
              <a:rPr/>
              <a:t> </a:t>
            </a:r>
            <a:r>
              <a:rPr/>
              <a:t>differences</a:t>
            </a:r>
            <a:r>
              <a:rPr/>
              <a:t> </a:t>
            </a:r>
            <a:r>
              <a:rPr/>
              <a:t>transpire</a:t>
            </a:r>
            <a:r>
              <a:rPr/>
              <a:t> </a:t>
            </a:r>
            <a:r>
              <a:rPr/>
              <a:t>in</a:t>
            </a:r>
            <a:r>
              <a:rPr/>
              <a:t> </a:t>
            </a:r>
            <a:r>
              <a:rPr/>
              <a:t>Danish</a:t>
            </a:r>
            <a:r>
              <a:rPr/>
              <a:t> </a:t>
            </a:r>
            <a:r>
              <a:rPr/>
              <a:t>and</a:t>
            </a:r>
            <a:r>
              <a:rPr/>
              <a:t> </a:t>
            </a:r>
            <a:r>
              <a:rPr/>
              <a:t>Norwegian</a:t>
            </a:r>
            <a:r>
              <a:rPr/>
              <a:t> </a:t>
            </a:r>
            <a:r>
              <a:rPr/>
              <a:t>contexts?</a:t>
            </a:r>
            <a:r>
              <a:rPr/>
              <a:t>”</a:t>
            </a:r>
          </a:p>
          <a:p>
            <a:pPr lvl="0" marL="0" indent="0">
              <a:buNone/>
            </a:pPr>
          </a:p>
          <a:p>
            <a:pPr lvl="0" marL="0" indent="0">
              <a:buNone/>
            </a:pPr>
            <a:r>
              <a:rPr/>
              <a:t>The</a:t>
            </a:r>
            <a:r>
              <a:rPr/>
              <a:t> </a:t>
            </a:r>
            <a:r>
              <a:rPr/>
              <a:t>researchers</a:t>
            </a:r>
            <a:r>
              <a:rPr/>
              <a:t> </a:t>
            </a:r>
            <a:r>
              <a:rPr/>
              <a:t>identified</a:t>
            </a:r>
            <a:r>
              <a:rPr/>
              <a:t> </a:t>
            </a:r>
            <a:r>
              <a:rPr/>
              <a:t>four</a:t>
            </a:r>
            <a:r>
              <a:rPr/>
              <a:t> </a:t>
            </a:r>
            <a:r>
              <a:rPr/>
              <a:t>main</a:t>
            </a:r>
            <a:r>
              <a:rPr/>
              <a:t> </a:t>
            </a:r>
            <a:r>
              <a:rPr/>
              <a:t>issues.</a:t>
            </a:r>
          </a:p>
          <a:p>
            <a:pPr lvl="0" marL="0" indent="0">
              <a:buNone/>
            </a:pPr>
          </a:p>
          <a:p>
            <a:pPr lvl="0" marL="0" indent="0">
              <a:buNone/>
            </a:pPr>
            <a:r>
              <a:rPr/>
              <a:t>“</a:t>
            </a:r>
            <a:r>
              <a:rPr/>
              <a:t>The</a:t>
            </a:r>
            <a:r>
              <a:rPr/>
              <a:t> </a:t>
            </a:r>
            <a:r>
              <a:rPr/>
              <a:t>participants</a:t>
            </a:r>
            <a:r>
              <a:rPr/>
              <a:t> </a:t>
            </a:r>
            <a:r>
              <a:rPr/>
              <a:t>described</a:t>
            </a:r>
            <a:r>
              <a:rPr/>
              <a:t> </a:t>
            </a:r>
            <a:r>
              <a:rPr/>
              <a:t>four</a:t>
            </a:r>
            <a:r>
              <a:rPr/>
              <a:t> </a:t>
            </a:r>
            <a:r>
              <a:rPr/>
              <a:t>main</a:t>
            </a:r>
            <a:r>
              <a:rPr/>
              <a:t> </a:t>
            </a:r>
            <a:r>
              <a:rPr/>
              <a:t>issues</a:t>
            </a:r>
            <a:r>
              <a:rPr/>
              <a:t> </a:t>
            </a:r>
            <a:r>
              <a:rPr/>
              <a:t>in</a:t>
            </a:r>
            <a:r>
              <a:rPr/>
              <a:t> </a:t>
            </a:r>
            <a:r>
              <a:rPr/>
              <a:t>the</a:t>
            </a:r>
            <a:r>
              <a:rPr/>
              <a:t> </a:t>
            </a:r>
            <a:r>
              <a:rPr/>
              <a:t>recovery</a:t>
            </a:r>
            <a:r>
              <a:rPr/>
              <a:t> </a:t>
            </a:r>
            <a:r>
              <a:rPr/>
              <a:t>process</a:t>
            </a:r>
            <a:r>
              <a:rPr/>
              <a:t> </a:t>
            </a:r>
            <a:r>
              <a:rPr/>
              <a:t>that</a:t>
            </a:r>
            <a:r>
              <a:rPr/>
              <a:t> </a:t>
            </a:r>
            <a:r>
              <a:rPr/>
              <a:t>impacted</a:t>
            </a:r>
            <a:r>
              <a:rPr/>
              <a:t> </a:t>
            </a:r>
            <a:r>
              <a:rPr/>
              <a:t>the</a:t>
            </a:r>
            <a:r>
              <a:rPr/>
              <a:t> </a:t>
            </a:r>
            <a:r>
              <a:rPr/>
              <a:t>experienced</a:t>
            </a:r>
            <a:r>
              <a:rPr/>
              <a:t> </a:t>
            </a:r>
            <a:r>
              <a:rPr/>
              <a:t>changes:</a:t>
            </a:r>
            <a:r>
              <a:rPr/>
              <a:t> </a:t>
            </a:r>
            <a:r>
              <a:rPr/>
              <a:t>(i)</a:t>
            </a:r>
            <a:r>
              <a:rPr/>
              <a:t> </a:t>
            </a:r>
            <a:r>
              <a:rPr/>
              <a:t>strategies</a:t>
            </a:r>
            <a:r>
              <a:rPr/>
              <a:t> </a:t>
            </a:r>
            <a:r>
              <a:rPr/>
              <a:t>and</a:t>
            </a:r>
            <a:r>
              <a:rPr/>
              <a:t> </a:t>
            </a:r>
            <a:r>
              <a:rPr/>
              <a:t>personal</a:t>
            </a:r>
            <a:r>
              <a:rPr/>
              <a:t> </a:t>
            </a:r>
            <a:r>
              <a:rPr/>
              <a:t>factors</a:t>
            </a:r>
            <a:r>
              <a:rPr/>
              <a:t> </a:t>
            </a:r>
            <a:r>
              <a:rPr/>
              <a:t>that</a:t>
            </a:r>
            <a:r>
              <a:rPr/>
              <a:t> </a:t>
            </a:r>
            <a:r>
              <a:rPr/>
              <a:t>promote</a:t>
            </a:r>
            <a:r>
              <a:rPr/>
              <a:t> </a:t>
            </a:r>
            <a:r>
              <a:rPr/>
              <a:t>motivation,</a:t>
            </a:r>
            <a:r>
              <a:rPr/>
              <a:t> </a:t>
            </a:r>
            <a:r>
              <a:rPr/>
              <a:t>(ii)</a:t>
            </a:r>
            <a:r>
              <a:rPr/>
              <a:t> </a:t>
            </a:r>
            <a:r>
              <a:rPr/>
              <a:t>the</a:t>
            </a:r>
            <a:r>
              <a:rPr/>
              <a:t> </a:t>
            </a:r>
            <a:r>
              <a:rPr/>
              <a:t>involvement</a:t>
            </a:r>
            <a:r>
              <a:rPr/>
              <a:t> </a:t>
            </a:r>
            <a:r>
              <a:rPr/>
              <a:t>of</a:t>
            </a:r>
            <a:r>
              <a:rPr/>
              <a:t> </a:t>
            </a:r>
            <a:r>
              <a:rPr/>
              <a:t>family,</a:t>
            </a:r>
            <a:r>
              <a:rPr/>
              <a:t> </a:t>
            </a:r>
            <a:r>
              <a:rPr/>
              <a:t>social</a:t>
            </a:r>
            <a:r>
              <a:rPr/>
              <a:t> </a:t>
            </a:r>
            <a:r>
              <a:rPr/>
              <a:t>network,</a:t>
            </a:r>
            <a:r>
              <a:rPr/>
              <a:t> </a:t>
            </a:r>
            <a:r>
              <a:rPr/>
              <a:t>and</a:t>
            </a:r>
            <a:r>
              <a:rPr/>
              <a:t> </a:t>
            </a:r>
            <a:r>
              <a:rPr/>
              <a:t>peers,</a:t>
            </a:r>
            <a:r>
              <a:rPr/>
              <a:t> </a:t>
            </a:r>
            <a:r>
              <a:rPr/>
              <a:t>(iii)</a:t>
            </a:r>
            <a:r>
              <a:rPr/>
              <a:t> </a:t>
            </a:r>
            <a:r>
              <a:rPr/>
              <a:t>professionals’</a:t>
            </a:r>
            <a:r>
              <a:rPr/>
              <a:t> </a:t>
            </a:r>
            <a:r>
              <a:rPr/>
              <a:t>support,</a:t>
            </a:r>
            <a:r>
              <a:rPr/>
              <a:t> </a:t>
            </a:r>
            <a:r>
              <a:rPr/>
              <a:t>and</a:t>
            </a:r>
            <a:r>
              <a:rPr/>
              <a:t> </a:t>
            </a:r>
            <a:r>
              <a:rPr/>
              <a:t>(iv)</a:t>
            </a:r>
            <a:r>
              <a:rPr/>
              <a:t> </a:t>
            </a:r>
            <a:r>
              <a:rPr/>
              <a:t>social</a:t>
            </a:r>
            <a:r>
              <a:rPr/>
              <a:t> </a:t>
            </a:r>
            <a:r>
              <a:rPr/>
              <a:t>structures</a:t>
            </a:r>
            <a:r>
              <a:rPr/>
              <a:t> </a:t>
            </a:r>
            <a:r>
              <a:rPr/>
              <a:t>that</a:t>
            </a:r>
            <a:r>
              <a:rPr/>
              <a:t> </a:t>
            </a:r>
            <a:r>
              <a:rPr/>
              <a:t>limit</a:t>
            </a:r>
            <a:r>
              <a:rPr/>
              <a:t> </a:t>
            </a:r>
            <a:r>
              <a:rPr/>
              <a:t>the</a:t>
            </a:r>
            <a:r>
              <a:rPr/>
              <a:t> </a:t>
            </a:r>
            <a:r>
              <a:rPr/>
              <a:t>recovery</a:t>
            </a:r>
            <a:r>
              <a:rPr/>
              <a:t> </a:t>
            </a:r>
            <a:r>
              <a:rPr/>
              <a:t>process.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grounded</a:t>
            </a:r>
            <a:r>
              <a:rPr/>
              <a:t> </a:t>
            </a:r>
            <a:r>
              <a:rPr/>
              <a:t>theory</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advantages</a:t>
            </a:r>
            <a:r>
              <a:rPr/>
              <a:t> </a:t>
            </a:r>
            <a:r>
              <a:rPr/>
              <a:t>of</a:t>
            </a:r>
            <a:r>
              <a:rPr/>
              <a:t> </a:t>
            </a:r>
            <a:r>
              <a:rPr/>
              <a:t>seconday</a:t>
            </a:r>
            <a:r>
              <a:rPr/>
              <a:t> </a:t>
            </a:r>
            <a:r>
              <a:rPr/>
              <a:t>analysis</a:t>
            </a:r>
            <a:r>
              <a:rPr/>
              <a:t> </a:t>
            </a:r>
            <a:r>
              <a:rPr/>
              <a:t>are</a:t>
            </a:r>
            <a:r>
              <a:rPr/>
              <a:t> </a:t>
            </a:r>
            <a:r>
              <a:rPr/>
              <a:t>almost</a:t>
            </a:r>
            <a:r>
              <a:rPr/>
              <a:t> </a:t>
            </a:r>
            <a:r>
              <a:rPr/>
              <a:t>all</a:t>
            </a:r>
            <a:r>
              <a:rPr/>
              <a:t> </a:t>
            </a:r>
            <a:r>
              <a:rPr/>
              <a:t>“</a:t>
            </a:r>
            <a:r>
              <a:rPr/>
              <a:t>comfort</a:t>
            </a:r>
            <a:r>
              <a:rPr/>
              <a:t>”</a:t>
            </a:r>
            <a:r>
              <a:rPr/>
              <a:t> </a:t>
            </a:r>
            <a:r>
              <a:rPr/>
              <a:t>factors.</a:t>
            </a:r>
          </a:p>
          <a:p>
            <a:pPr lvl="0" marL="0" indent="0">
              <a:buNone/>
            </a:pPr>
          </a:p>
          <a:p>
            <a:pPr lvl="0" marL="0" indent="0">
              <a:buNone/>
            </a:pPr>
            <a:r>
              <a:rPr/>
              <a:t>Secondary</a:t>
            </a:r>
            <a:r>
              <a:rPr/>
              <a:t> </a:t>
            </a:r>
            <a:r>
              <a:rPr/>
              <a:t>data</a:t>
            </a:r>
            <a:r>
              <a:rPr/>
              <a:t> </a:t>
            </a:r>
            <a:r>
              <a:rPr/>
              <a:t>analysis</a:t>
            </a:r>
            <a:r>
              <a:rPr/>
              <a:t> </a:t>
            </a:r>
            <a:r>
              <a:rPr/>
              <a:t>takes</a:t>
            </a:r>
            <a:r>
              <a:rPr/>
              <a:t> </a:t>
            </a:r>
            <a:r>
              <a:rPr/>
              <a:t>less</a:t>
            </a:r>
            <a:r>
              <a:rPr/>
              <a:t> </a:t>
            </a:r>
            <a:r>
              <a:rPr/>
              <a:t>time</a:t>
            </a:r>
            <a:r>
              <a:rPr/>
              <a:t> </a:t>
            </a:r>
            <a:r>
              <a:rPr/>
              <a:t>because</a:t>
            </a:r>
            <a:r>
              <a:rPr/>
              <a:t> </a:t>
            </a:r>
            <a:r>
              <a:rPr/>
              <a:t>the</a:t>
            </a:r>
            <a:r>
              <a:rPr/>
              <a:t> </a:t>
            </a:r>
            <a:r>
              <a:rPr/>
              <a:t>data</a:t>
            </a:r>
            <a:r>
              <a:rPr/>
              <a:t> </a:t>
            </a:r>
            <a:r>
              <a:rPr/>
              <a:t>is</a:t>
            </a:r>
            <a:r>
              <a:rPr/>
              <a:t> </a:t>
            </a:r>
            <a:r>
              <a:rPr/>
              <a:t>already</a:t>
            </a:r>
            <a:r>
              <a:rPr/>
              <a:t> </a:t>
            </a:r>
            <a:r>
              <a:rPr/>
              <a:t>sitting</a:t>
            </a:r>
            <a:r>
              <a:rPr/>
              <a:t> </a:t>
            </a:r>
            <a:r>
              <a:rPr/>
              <a:t>there</a:t>
            </a:r>
            <a:r>
              <a:rPr/>
              <a:t> </a:t>
            </a:r>
            <a:r>
              <a:rPr/>
              <a:t>starting</a:t>
            </a:r>
            <a:r>
              <a:rPr/>
              <a:t> </a:t>
            </a:r>
            <a:r>
              <a:rPr/>
              <a:t>at</a:t>
            </a:r>
            <a:r>
              <a:rPr/>
              <a:t> </a:t>
            </a:r>
            <a:r>
              <a:rPr/>
              <a:t>you.</a:t>
            </a:r>
            <a:r>
              <a:rPr/>
              <a:t> </a:t>
            </a:r>
            <a:r>
              <a:rPr/>
              <a:t>You</a:t>
            </a:r>
            <a:r>
              <a:rPr/>
              <a:t> </a:t>
            </a:r>
            <a:r>
              <a:rPr/>
              <a:t>do,</a:t>
            </a:r>
            <a:r>
              <a:rPr/>
              <a:t> </a:t>
            </a:r>
            <a:r>
              <a:rPr/>
              <a:t>typically,</a:t>
            </a:r>
            <a:r>
              <a:rPr/>
              <a:t> </a:t>
            </a:r>
            <a:r>
              <a:rPr/>
              <a:t>have</a:t>
            </a:r>
            <a:r>
              <a:rPr/>
              <a:t> </a:t>
            </a:r>
            <a:r>
              <a:rPr/>
              <a:t>to</a:t>
            </a:r>
            <a:r>
              <a:rPr/>
              <a:t> </a:t>
            </a:r>
            <a:r>
              <a:rPr/>
              <a:t>spend</a:t>
            </a:r>
            <a:r>
              <a:rPr/>
              <a:t> </a:t>
            </a:r>
            <a:r>
              <a:rPr/>
              <a:t>more</a:t>
            </a:r>
            <a:r>
              <a:rPr/>
              <a:t> </a:t>
            </a:r>
            <a:r>
              <a:rPr/>
              <a:t>time</a:t>
            </a:r>
            <a:r>
              <a:rPr/>
              <a:t> </a:t>
            </a:r>
            <a:r>
              <a:rPr/>
              <a:t>in</a:t>
            </a:r>
            <a:r>
              <a:rPr/>
              <a:t> </a:t>
            </a:r>
            <a:r>
              <a:rPr/>
              <a:t>data</a:t>
            </a:r>
            <a:r>
              <a:rPr/>
              <a:t> </a:t>
            </a:r>
            <a:r>
              <a:rPr/>
              <a:t>management</a:t>
            </a:r>
            <a:r>
              <a:rPr/>
              <a:t> </a:t>
            </a:r>
            <a:r>
              <a:rPr/>
              <a:t>because</a:t>
            </a:r>
            <a:r>
              <a:rPr/>
              <a:t> </a:t>
            </a:r>
            <a:r>
              <a:rPr/>
              <a:t>the</a:t>
            </a:r>
            <a:r>
              <a:rPr/>
              <a:t> </a:t>
            </a:r>
            <a:r>
              <a:rPr/>
              <a:t>data</a:t>
            </a:r>
            <a:r>
              <a:rPr/>
              <a:t> </a:t>
            </a:r>
            <a:r>
              <a:rPr/>
              <a:t>collection</a:t>
            </a:r>
            <a:r>
              <a:rPr/>
              <a:t> </a:t>
            </a:r>
            <a:r>
              <a:rPr/>
              <a:t>was</a:t>
            </a:r>
            <a:r>
              <a:rPr/>
              <a:t> </a:t>
            </a:r>
            <a:r>
              <a:rPr/>
              <a:t>not</a:t>
            </a:r>
            <a:r>
              <a:rPr/>
              <a:t> </a:t>
            </a:r>
            <a:r>
              <a:rPr/>
              <a:t>optimized</a:t>
            </a:r>
            <a:r>
              <a:rPr/>
              <a:t> </a:t>
            </a:r>
            <a:r>
              <a:rPr/>
              <a:t>for</a:t>
            </a:r>
            <a:r>
              <a:rPr/>
              <a:t> </a:t>
            </a:r>
            <a:r>
              <a:rPr/>
              <a:t>your</a:t>
            </a:r>
            <a:r>
              <a:rPr/>
              <a:t> </a:t>
            </a:r>
            <a:r>
              <a:rPr/>
              <a:t>particular</a:t>
            </a:r>
            <a:r>
              <a:rPr/>
              <a:t> </a:t>
            </a:r>
            <a:r>
              <a:rPr/>
              <a:t>needs.</a:t>
            </a:r>
            <a:r>
              <a:rPr/>
              <a:t> </a:t>
            </a:r>
            <a:r>
              <a:rPr/>
              <a:t>Still,</a:t>
            </a:r>
            <a:r>
              <a:rPr/>
              <a:t> </a:t>
            </a:r>
            <a:r>
              <a:rPr/>
              <a:t>the</a:t>
            </a:r>
            <a:r>
              <a:rPr/>
              <a:t> </a:t>
            </a:r>
            <a:r>
              <a:rPr/>
              <a:t>time</a:t>
            </a:r>
            <a:r>
              <a:rPr/>
              <a:t> </a:t>
            </a:r>
            <a:r>
              <a:rPr/>
              <a:t>savings</a:t>
            </a:r>
            <a:r>
              <a:rPr/>
              <a:t> </a:t>
            </a:r>
            <a:r>
              <a:rPr/>
              <a:t>are</a:t>
            </a:r>
            <a:r>
              <a:rPr/>
              <a:t> </a:t>
            </a:r>
            <a:r>
              <a:rPr/>
              <a:t>usually</a:t>
            </a:r>
            <a:r>
              <a:rPr/>
              <a:t> </a:t>
            </a:r>
            <a:r>
              <a:rPr/>
              <a:t>quite</a:t>
            </a:r>
            <a:r>
              <a:rPr/>
              <a:t> </a:t>
            </a:r>
            <a:r>
              <a:rPr/>
              <a:t>substantial.</a:t>
            </a:r>
          </a:p>
          <a:p>
            <a:pPr lvl="0" marL="0" indent="0">
              <a:buNone/>
            </a:pPr>
          </a:p>
          <a:p>
            <a:pPr lvl="0" marL="0" indent="0">
              <a:buNone/>
            </a:pPr>
            <a:r>
              <a:rPr/>
              <a:t>For</a:t>
            </a:r>
            <a:r>
              <a:rPr/>
              <a:t> </a:t>
            </a:r>
            <a:r>
              <a:rPr/>
              <a:t>the</a:t>
            </a:r>
            <a:r>
              <a:rPr/>
              <a:t> </a:t>
            </a:r>
            <a:r>
              <a:rPr/>
              <a:t>many</a:t>
            </a:r>
            <a:r>
              <a:rPr/>
              <a:t> </a:t>
            </a:r>
            <a:r>
              <a:rPr/>
              <a:t>secondary</a:t>
            </a:r>
            <a:r>
              <a:rPr/>
              <a:t> </a:t>
            </a:r>
            <a:r>
              <a:rPr/>
              <a:t>data</a:t>
            </a:r>
            <a:r>
              <a:rPr/>
              <a:t> </a:t>
            </a:r>
            <a:r>
              <a:rPr/>
              <a:t>sets,</a:t>
            </a:r>
            <a:r>
              <a:rPr/>
              <a:t> </a:t>
            </a:r>
            <a:r>
              <a:rPr/>
              <a:t>there</a:t>
            </a:r>
            <a:r>
              <a:rPr/>
              <a:t> </a:t>
            </a:r>
            <a:r>
              <a:rPr/>
              <a:t>is</a:t>
            </a:r>
            <a:r>
              <a:rPr/>
              <a:t> </a:t>
            </a:r>
            <a:r>
              <a:rPr/>
              <a:t>no</a:t>
            </a:r>
            <a:r>
              <a:rPr/>
              <a:t> </a:t>
            </a:r>
            <a:r>
              <a:rPr/>
              <a:t>cost,</a:t>
            </a:r>
            <a:r>
              <a:rPr/>
              <a:t> </a:t>
            </a:r>
            <a:r>
              <a:rPr/>
              <a:t>whatsoever</a:t>
            </a:r>
            <a:r>
              <a:rPr/>
              <a:t> </a:t>
            </a:r>
            <a:r>
              <a:rPr/>
              <a:t>for</a:t>
            </a:r>
            <a:r>
              <a:rPr/>
              <a:t> </a:t>
            </a:r>
            <a:r>
              <a:rPr/>
              <a:t>acquisition.</a:t>
            </a:r>
            <a:r>
              <a:rPr/>
              <a:t> </a:t>
            </a:r>
            <a:r>
              <a:rPr/>
              <a:t>A</a:t>
            </a:r>
            <a:r>
              <a:rPr/>
              <a:t> </a:t>
            </a:r>
            <a:r>
              <a:rPr/>
              <a:t>few</a:t>
            </a:r>
            <a:r>
              <a:rPr/>
              <a:t> </a:t>
            </a:r>
            <a:r>
              <a:rPr/>
              <a:t>data</a:t>
            </a:r>
            <a:r>
              <a:rPr/>
              <a:t> </a:t>
            </a:r>
            <a:r>
              <a:rPr/>
              <a:t>sets</a:t>
            </a:r>
            <a:r>
              <a:rPr/>
              <a:t> </a:t>
            </a:r>
            <a:r>
              <a:rPr/>
              <a:t>require</a:t>
            </a:r>
            <a:r>
              <a:rPr/>
              <a:t> </a:t>
            </a:r>
            <a:r>
              <a:rPr/>
              <a:t>a</a:t>
            </a:r>
            <a:r>
              <a:rPr/>
              <a:t> </a:t>
            </a:r>
            <a:r>
              <a:rPr/>
              <a:t>fee,</a:t>
            </a:r>
            <a:r>
              <a:rPr/>
              <a:t> </a:t>
            </a:r>
            <a:r>
              <a:rPr/>
              <a:t>but</a:t>
            </a:r>
            <a:r>
              <a:rPr/>
              <a:t> </a:t>
            </a:r>
            <a:r>
              <a:rPr/>
              <a:t>this</a:t>
            </a:r>
            <a:r>
              <a:rPr/>
              <a:t> </a:t>
            </a:r>
            <a:r>
              <a:rPr/>
              <a:t>is</a:t>
            </a:r>
            <a:r>
              <a:rPr/>
              <a:t> </a:t>
            </a:r>
            <a:r>
              <a:rPr/>
              <a:t>usually</a:t>
            </a:r>
            <a:r>
              <a:rPr/>
              <a:t> </a:t>
            </a:r>
            <a:r>
              <a:rPr/>
              <a:t>quite</a:t>
            </a:r>
            <a:r>
              <a:rPr/>
              <a:t> </a:t>
            </a:r>
            <a:r>
              <a:rPr/>
              <a:t>reasonable.</a:t>
            </a:r>
          </a:p>
          <a:p>
            <a:pPr lvl="0" marL="0" indent="0">
              <a:buNone/>
            </a:pPr>
          </a:p>
          <a:p>
            <a:pPr lvl="0" marL="0" indent="0">
              <a:buNone/>
            </a:pPr>
            <a:r>
              <a:rPr/>
              <a:t>Finally,</a:t>
            </a:r>
            <a:r>
              <a:rPr/>
              <a:t> </a:t>
            </a:r>
            <a:r>
              <a:rPr/>
              <a:t>you</a:t>
            </a:r>
            <a:r>
              <a:rPr/>
              <a:t> </a:t>
            </a:r>
            <a:r>
              <a:rPr/>
              <a:t>will</a:t>
            </a:r>
            <a:r>
              <a:rPr/>
              <a:t> </a:t>
            </a:r>
            <a:r>
              <a:rPr/>
              <a:t>usually</a:t>
            </a:r>
            <a:r>
              <a:rPr/>
              <a:t> </a:t>
            </a:r>
            <a:r>
              <a:rPr/>
              <a:t>find</a:t>
            </a:r>
            <a:r>
              <a:rPr/>
              <a:t> </a:t>
            </a:r>
            <a:r>
              <a:rPr/>
              <a:t>good</a:t>
            </a:r>
            <a:r>
              <a:rPr/>
              <a:t> </a:t>
            </a:r>
            <a:r>
              <a:rPr/>
              <a:t>support</a:t>
            </a:r>
            <a:r>
              <a:rPr/>
              <a:t> </a:t>
            </a:r>
            <a:r>
              <a:rPr/>
              <a:t>for</a:t>
            </a:r>
            <a:r>
              <a:rPr/>
              <a:t> </a:t>
            </a:r>
            <a:r>
              <a:rPr/>
              <a:t>your</a:t>
            </a:r>
            <a:r>
              <a:rPr/>
              <a:t> </a:t>
            </a:r>
            <a:r>
              <a:rPr/>
              <a:t>work.</a:t>
            </a:r>
            <a:r>
              <a:rPr/>
              <a:t> </a:t>
            </a:r>
            <a:r>
              <a:rPr/>
              <a:t>Most</a:t>
            </a:r>
            <a:r>
              <a:rPr/>
              <a:t> </a:t>
            </a:r>
            <a:r>
              <a:rPr/>
              <a:t>people</a:t>
            </a:r>
            <a:r>
              <a:rPr/>
              <a:t> </a:t>
            </a:r>
            <a:r>
              <a:rPr/>
              <a:t>who</a:t>
            </a:r>
            <a:r>
              <a:rPr/>
              <a:t> </a:t>
            </a:r>
            <a:r>
              <a:rPr/>
              <a:t>make</a:t>
            </a:r>
            <a:r>
              <a:rPr/>
              <a:t> </a:t>
            </a:r>
            <a:r>
              <a:rPr/>
              <a:t>their</a:t>
            </a:r>
            <a:r>
              <a:rPr/>
              <a:t> </a:t>
            </a:r>
            <a:r>
              <a:rPr/>
              <a:t>data</a:t>
            </a:r>
            <a:r>
              <a:rPr/>
              <a:t> </a:t>
            </a:r>
            <a:r>
              <a:rPr/>
              <a:t>available</a:t>
            </a:r>
            <a:r>
              <a:rPr/>
              <a:t> </a:t>
            </a:r>
            <a:r>
              <a:rPr/>
              <a:t>for</a:t>
            </a:r>
            <a:r>
              <a:rPr/>
              <a:t> </a:t>
            </a:r>
            <a:r>
              <a:rPr/>
              <a:t>secondary</a:t>
            </a:r>
            <a:r>
              <a:rPr/>
              <a:t> </a:t>
            </a:r>
            <a:r>
              <a:rPr/>
              <a:t>data</a:t>
            </a:r>
            <a:r>
              <a:rPr/>
              <a:t> </a:t>
            </a:r>
            <a:r>
              <a:rPr/>
              <a:t>analyses</a:t>
            </a:r>
            <a:r>
              <a:rPr/>
              <a:t> </a:t>
            </a:r>
            <a:r>
              <a:rPr/>
              <a:t>want</a:t>
            </a:r>
            <a:r>
              <a:rPr/>
              <a:t> </a:t>
            </a:r>
            <a:r>
              <a:rPr/>
              <a:t>you</a:t>
            </a:r>
            <a:r>
              <a:rPr/>
              <a:t> </a:t>
            </a:r>
            <a:r>
              <a:rPr/>
              <a:t>to</a:t>
            </a:r>
            <a:r>
              <a:rPr/>
              <a:t> </a:t>
            </a:r>
            <a:r>
              <a:rPr/>
              <a:t>succeed.</a:t>
            </a:r>
            <a:r>
              <a:rPr/>
              <a:t> </a:t>
            </a:r>
            <a:r>
              <a:rPr/>
              <a:t>Your</a:t>
            </a:r>
            <a:r>
              <a:rPr/>
              <a:t> </a:t>
            </a:r>
            <a:r>
              <a:rPr/>
              <a:t>success</a:t>
            </a:r>
            <a:r>
              <a:rPr/>
              <a:t> </a:t>
            </a:r>
            <a:r>
              <a:rPr/>
              <a:t>makes</a:t>
            </a:r>
            <a:r>
              <a:rPr/>
              <a:t> </a:t>
            </a:r>
            <a:r>
              <a:rPr/>
              <a:t>them</a:t>
            </a:r>
            <a:r>
              <a:rPr/>
              <a:t> </a:t>
            </a:r>
            <a:r>
              <a:rPr/>
              <a:t>look</a:t>
            </a:r>
            <a:r>
              <a:rPr/>
              <a:t> </a:t>
            </a:r>
            <a:r>
              <a:rPr/>
              <a:t>better.</a:t>
            </a:r>
            <a:r>
              <a:rPr/>
              <a:t> </a:t>
            </a:r>
            <a:r>
              <a:rPr/>
              <a:t>This</a:t>
            </a:r>
            <a:r>
              <a:rPr/>
              <a:t> </a:t>
            </a:r>
            <a:r>
              <a:rPr/>
              <a:t>is</a:t>
            </a:r>
            <a:r>
              <a:rPr/>
              <a:t> </a:t>
            </a:r>
            <a:r>
              <a:rPr/>
              <a:t>especially</a:t>
            </a:r>
            <a:r>
              <a:rPr/>
              <a:t> </a:t>
            </a:r>
            <a:r>
              <a:rPr/>
              <a:t>true</a:t>
            </a:r>
            <a:r>
              <a:rPr/>
              <a:t> </a:t>
            </a:r>
            <a:r>
              <a:rPr/>
              <a:t>for</a:t>
            </a:r>
            <a:r>
              <a:rPr/>
              <a:t> </a:t>
            </a:r>
            <a:r>
              <a:rPr/>
              <a:t>government</a:t>
            </a:r>
            <a:r>
              <a:rPr/>
              <a:t> </a:t>
            </a:r>
            <a:r>
              <a:rPr/>
              <a:t>resources.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because…</a:t>
            </a:r>
            <a:r>
              <a:rPr/>
              <a:t> </a:t>
            </a:r>
            <a:r>
              <a:rPr/>
              <a:t>“</a:t>
            </a:r>
            <a:r>
              <a:rPr/>
              <a:t>A</a:t>
            </a:r>
            <a:r>
              <a:rPr/>
              <a:t> </a:t>
            </a:r>
            <a:r>
              <a:rPr/>
              <a:t>significant</a:t>
            </a:r>
            <a:r>
              <a:rPr/>
              <a:t> </a:t>
            </a:r>
            <a:r>
              <a:rPr/>
              <a:t>number</a:t>
            </a:r>
            <a:r>
              <a:rPr/>
              <a:t> </a:t>
            </a:r>
            <a:r>
              <a:rPr/>
              <a:t>of</a:t>
            </a:r>
            <a:r>
              <a:rPr/>
              <a:t> </a:t>
            </a:r>
            <a:r>
              <a:rPr/>
              <a:t>women</a:t>
            </a:r>
            <a:r>
              <a:rPr/>
              <a:t> </a:t>
            </a:r>
            <a:r>
              <a:rPr/>
              <a:t>experience</a:t>
            </a:r>
            <a:r>
              <a:rPr/>
              <a:t> </a:t>
            </a:r>
            <a:r>
              <a:rPr/>
              <a:t>childbirth</a:t>
            </a:r>
            <a:r>
              <a:rPr/>
              <a:t> </a:t>
            </a:r>
            <a:r>
              <a:rPr/>
              <a:t>as</a:t>
            </a:r>
            <a:r>
              <a:rPr/>
              <a:t> </a:t>
            </a:r>
            <a:r>
              <a:rPr/>
              <a:t>traumatic.</a:t>
            </a:r>
            <a:r>
              <a:rPr/>
              <a:t> </a:t>
            </a:r>
            <a:r>
              <a:rPr/>
              <a:t>These</a:t>
            </a:r>
            <a:r>
              <a:rPr/>
              <a:t> </a:t>
            </a:r>
            <a:r>
              <a:rPr/>
              <a:t>experiences</a:t>
            </a:r>
            <a:r>
              <a:rPr/>
              <a:t> </a:t>
            </a:r>
            <a:r>
              <a:rPr/>
              <a:t>are</a:t>
            </a:r>
            <a:r>
              <a:rPr/>
              <a:t> </a:t>
            </a:r>
            <a:r>
              <a:rPr/>
              <a:t>often</a:t>
            </a:r>
            <a:r>
              <a:rPr/>
              <a:t> </a:t>
            </a:r>
            <a:r>
              <a:rPr/>
              <a:t>characterized</a:t>
            </a:r>
            <a:r>
              <a:rPr/>
              <a:t> </a:t>
            </a:r>
            <a:r>
              <a:rPr/>
              <a:t>by</a:t>
            </a:r>
            <a:r>
              <a:rPr/>
              <a:t> </a:t>
            </a:r>
            <a:r>
              <a:rPr/>
              <a:t>a</a:t>
            </a:r>
            <a:r>
              <a:rPr/>
              <a:t> </a:t>
            </a:r>
            <a:r>
              <a:rPr/>
              <a:t>loss</a:t>
            </a:r>
            <a:r>
              <a:rPr/>
              <a:t> </a:t>
            </a:r>
            <a:r>
              <a:rPr/>
              <a:t>of</a:t>
            </a:r>
            <a:r>
              <a:rPr/>
              <a:t> </a:t>
            </a:r>
            <a:r>
              <a:rPr/>
              <a:t>control</a:t>
            </a:r>
            <a:r>
              <a:rPr/>
              <a:t> </a:t>
            </a:r>
            <a:r>
              <a:rPr/>
              <a:t>coupled</a:t>
            </a:r>
            <a:r>
              <a:rPr/>
              <a:t> </a:t>
            </a:r>
            <a:r>
              <a:rPr/>
              <a:t>with</a:t>
            </a:r>
            <a:r>
              <a:rPr/>
              <a:t> </a:t>
            </a:r>
            <a:r>
              <a:rPr/>
              <a:t>a</a:t>
            </a:r>
            <a:r>
              <a:rPr/>
              <a:t> </a:t>
            </a:r>
            <a:r>
              <a:rPr/>
              <a:t>perceived</a:t>
            </a:r>
            <a:r>
              <a:rPr/>
              <a:t> </a:t>
            </a:r>
            <a:r>
              <a:rPr/>
              <a:t>lack</a:t>
            </a:r>
            <a:r>
              <a:rPr/>
              <a:t> </a:t>
            </a:r>
            <a:r>
              <a:rPr/>
              <a:t>of</a:t>
            </a:r>
            <a:r>
              <a:rPr/>
              <a:t> </a:t>
            </a:r>
            <a:r>
              <a:rPr/>
              <a:t>support</a:t>
            </a:r>
            <a:r>
              <a:rPr/>
              <a:t> </a:t>
            </a:r>
            <a:r>
              <a:rPr/>
              <a:t>and</a:t>
            </a:r>
            <a:r>
              <a:rPr/>
              <a:t> </a:t>
            </a:r>
            <a:r>
              <a:rPr/>
              <a:t>inadequate</a:t>
            </a:r>
            <a:r>
              <a:rPr/>
              <a:t> </a:t>
            </a:r>
            <a:r>
              <a:rPr/>
              <a:t>communication</a:t>
            </a:r>
            <a:r>
              <a:rPr/>
              <a:t> </a:t>
            </a:r>
            <a:r>
              <a:rPr/>
              <a:t>with</a:t>
            </a:r>
            <a:r>
              <a:rPr/>
              <a:t> </a:t>
            </a:r>
            <a:r>
              <a:rPr/>
              <a:t>health</a:t>
            </a:r>
            <a:r>
              <a:rPr/>
              <a:t> </a:t>
            </a:r>
            <a:r>
              <a:rPr/>
              <a:t>care</a:t>
            </a:r>
            <a:r>
              <a:rPr/>
              <a:t> </a:t>
            </a:r>
            <a:r>
              <a:rPr/>
              <a:t>providers.</a:t>
            </a:r>
            <a:r>
              <a:rPr/>
              <a:t> </a:t>
            </a:r>
            <a:r>
              <a:rPr/>
              <a:t>Little</a:t>
            </a:r>
            <a:r>
              <a:rPr/>
              <a:t> </a:t>
            </a:r>
            <a:r>
              <a:rPr/>
              <a:t>is</a:t>
            </a:r>
            <a:r>
              <a:rPr/>
              <a:t> </a:t>
            </a:r>
            <a:r>
              <a:rPr/>
              <a:t>known</a:t>
            </a:r>
            <a:r>
              <a:rPr/>
              <a:t> </a:t>
            </a:r>
            <a:r>
              <a:rPr/>
              <a:t>about</a:t>
            </a:r>
            <a:r>
              <a:rPr/>
              <a:t> </a:t>
            </a:r>
            <a:r>
              <a:rPr/>
              <a:t>the</a:t>
            </a:r>
            <a:r>
              <a:rPr/>
              <a:t> </a:t>
            </a:r>
            <a:r>
              <a:rPr/>
              <a:t>choices</a:t>
            </a:r>
            <a:r>
              <a:rPr/>
              <a:t> </a:t>
            </a:r>
            <a:r>
              <a:rPr/>
              <a:t>women</a:t>
            </a:r>
            <a:r>
              <a:rPr/>
              <a:t> </a:t>
            </a:r>
            <a:r>
              <a:rPr/>
              <a:t>make</a:t>
            </a:r>
            <a:r>
              <a:rPr/>
              <a:t> </a:t>
            </a:r>
            <a:r>
              <a:rPr/>
              <a:t>in</a:t>
            </a:r>
            <a:r>
              <a:rPr/>
              <a:t> </a:t>
            </a:r>
            <a:r>
              <a:rPr/>
              <a:t>subsequent</a:t>
            </a:r>
            <a:r>
              <a:rPr/>
              <a:t> </a:t>
            </a:r>
            <a:r>
              <a:rPr/>
              <a:t>pregnancy(s)</a:t>
            </a:r>
            <a:r>
              <a:rPr/>
              <a:t> </a:t>
            </a:r>
            <a:r>
              <a:rPr/>
              <a:t>and</a:t>
            </a:r>
            <a:r>
              <a:rPr/>
              <a:t> </a:t>
            </a:r>
            <a:r>
              <a:rPr/>
              <a:t>birth(s),</a:t>
            </a:r>
            <a:r>
              <a:rPr/>
              <a:t> </a:t>
            </a:r>
            <a:r>
              <a:rPr/>
              <a:t>or</a:t>
            </a:r>
            <a:r>
              <a:rPr/>
              <a:t> </a:t>
            </a:r>
            <a:r>
              <a:rPr/>
              <a:t>why</a:t>
            </a:r>
            <a:r>
              <a:rPr/>
              <a:t> </a:t>
            </a:r>
            <a:r>
              <a:rPr/>
              <a:t>they</a:t>
            </a:r>
            <a:r>
              <a:rPr/>
              <a:t> </a:t>
            </a:r>
            <a:r>
              <a:rPr/>
              <a:t>make</a:t>
            </a:r>
            <a:r>
              <a:rPr/>
              <a:t> </a:t>
            </a:r>
            <a:r>
              <a:rPr/>
              <a:t>these</a:t>
            </a:r>
            <a:r>
              <a:rPr/>
              <a:t> </a:t>
            </a:r>
            <a:r>
              <a:rPr/>
              <a:t>choices.</a:t>
            </a:r>
            <a:r>
              <a:rPr/>
              <a:t> </a:t>
            </a:r>
            <a:r>
              <a:rPr/>
              <a:t>This</a:t>
            </a:r>
            <a:r>
              <a:rPr/>
              <a:t> </a:t>
            </a:r>
            <a:r>
              <a:rPr/>
              <a:t>study</a:t>
            </a:r>
            <a:r>
              <a:rPr/>
              <a:t> </a:t>
            </a:r>
            <a:r>
              <a:rPr/>
              <a:t>aimed</a:t>
            </a:r>
            <a:r>
              <a:rPr/>
              <a:t> </a:t>
            </a:r>
            <a:r>
              <a:rPr/>
              <a:t>to</a:t>
            </a:r>
            <a:r>
              <a:rPr/>
              <a:t> </a:t>
            </a:r>
            <a:r>
              <a:rPr/>
              <a:t>understand</a:t>
            </a:r>
            <a:r>
              <a:rPr/>
              <a:t> </a:t>
            </a:r>
            <a:r>
              <a:rPr/>
              <a:t>these</a:t>
            </a:r>
            <a:r>
              <a:rPr/>
              <a:t> </a:t>
            </a:r>
            <a:r>
              <a:rPr/>
              <a:t>choices</a:t>
            </a:r>
            <a:r>
              <a:rPr/>
              <a:t> </a:t>
            </a:r>
            <a:r>
              <a:rPr/>
              <a:t>and</a:t>
            </a:r>
            <a:r>
              <a:rPr/>
              <a:t> </a:t>
            </a:r>
            <a:r>
              <a:rPr/>
              <a:t>explore</a:t>
            </a:r>
            <a:r>
              <a:rPr/>
              <a:t> </a:t>
            </a:r>
            <a:r>
              <a:rPr/>
              <a:t>the</a:t>
            </a:r>
            <a:r>
              <a:rPr/>
              <a:t> </a:t>
            </a:r>
            <a:r>
              <a:rPr/>
              <a:t>reasons</a:t>
            </a:r>
            <a:r>
              <a:rPr/>
              <a:t> </a:t>
            </a:r>
            <a:r>
              <a:rPr/>
              <a:t>behind</a:t>
            </a:r>
            <a:r>
              <a:rPr/>
              <a:t> </a:t>
            </a:r>
            <a:r>
              <a:rPr/>
              <a:t>them.</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If</a:t>
            </a:r>
            <a:r>
              <a:rPr/>
              <a:t> </a:t>
            </a:r>
            <a:r>
              <a:rPr/>
              <a:t>women</a:t>
            </a:r>
            <a:r>
              <a:rPr/>
              <a:t> </a:t>
            </a:r>
            <a:r>
              <a:rPr/>
              <a:t>who</a:t>
            </a:r>
            <a:r>
              <a:rPr/>
              <a:t> </a:t>
            </a:r>
            <a:r>
              <a:rPr/>
              <a:t>have</a:t>
            </a:r>
            <a:r>
              <a:rPr/>
              <a:t> </a:t>
            </a:r>
            <a:r>
              <a:rPr/>
              <a:t>previously</a:t>
            </a:r>
            <a:r>
              <a:rPr/>
              <a:t> </a:t>
            </a:r>
            <a:r>
              <a:rPr/>
              <a:t>experienced</a:t>
            </a:r>
            <a:r>
              <a:rPr/>
              <a:t> </a:t>
            </a:r>
            <a:r>
              <a:rPr/>
              <a:t>a</a:t>
            </a:r>
            <a:r>
              <a:rPr/>
              <a:t> </a:t>
            </a:r>
            <a:r>
              <a:rPr/>
              <a:t>traumatic</a:t>
            </a:r>
            <a:r>
              <a:rPr/>
              <a:t> </a:t>
            </a:r>
            <a:r>
              <a:rPr/>
              <a:t>birth</a:t>
            </a:r>
            <a:r>
              <a:rPr/>
              <a:t> </a:t>
            </a:r>
            <a:r>
              <a:rPr/>
              <a:t>become</a:t>
            </a:r>
            <a:r>
              <a:rPr/>
              <a:t> </a:t>
            </a:r>
            <a:r>
              <a:rPr/>
              <a:t>pregnant</a:t>
            </a:r>
            <a:r>
              <a:rPr/>
              <a:t> </a:t>
            </a:r>
            <a:r>
              <a:rPr/>
              <a:t>again,</a:t>
            </a:r>
            <a:r>
              <a:rPr/>
              <a:t> </a:t>
            </a:r>
            <a:r>
              <a:rPr/>
              <a:t>they</a:t>
            </a:r>
            <a:r>
              <a:rPr/>
              <a:t> </a:t>
            </a:r>
            <a:r>
              <a:rPr/>
              <a:t>have</a:t>
            </a:r>
            <a:r>
              <a:rPr/>
              <a:t> </a:t>
            </a:r>
            <a:r>
              <a:rPr/>
              <a:t>a</a:t>
            </a:r>
            <a:r>
              <a:rPr/>
              <a:t> </a:t>
            </a:r>
            <a:r>
              <a:rPr/>
              <a:t>strong</a:t>
            </a:r>
            <a:r>
              <a:rPr/>
              <a:t> </a:t>
            </a:r>
            <a:r>
              <a:rPr/>
              <a:t>desire</a:t>
            </a:r>
            <a:r>
              <a:rPr/>
              <a:t> </a:t>
            </a:r>
            <a:r>
              <a:rPr/>
              <a:t>to</a:t>
            </a:r>
            <a:r>
              <a:rPr/>
              <a:t> </a:t>
            </a:r>
            <a:r>
              <a:rPr/>
              <a:t>avoid</a:t>
            </a:r>
            <a:r>
              <a:rPr/>
              <a:t> </a:t>
            </a:r>
            <a:r>
              <a:rPr/>
              <a:t>a</a:t>
            </a:r>
            <a:r>
              <a:rPr/>
              <a:t> </a:t>
            </a:r>
            <a:r>
              <a:rPr/>
              <a:t>repeat</a:t>
            </a:r>
            <a:r>
              <a:rPr/>
              <a:t> </a:t>
            </a:r>
            <a:r>
              <a:rPr/>
              <a:t>experience</a:t>
            </a:r>
            <a:r>
              <a:rPr/>
              <a:t> </a:t>
            </a:r>
            <a:r>
              <a:rPr/>
              <a:t>and</a:t>
            </a:r>
            <a:r>
              <a:rPr/>
              <a:t> </a:t>
            </a:r>
            <a:r>
              <a:rPr/>
              <a:t>to</a:t>
            </a:r>
            <a:r>
              <a:rPr/>
              <a:t> </a:t>
            </a:r>
            <a:r>
              <a:rPr/>
              <a:t>feel</a:t>
            </a:r>
            <a:r>
              <a:rPr/>
              <a:t> </a:t>
            </a:r>
            <a:r>
              <a:rPr/>
              <a:t>in</a:t>
            </a:r>
            <a:r>
              <a:rPr/>
              <a:t> </a:t>
            </a:r>
            <a:r>
              <a:rPr/>
              <a:t>control</a:t>
            </a:r>
            <a:r>
              <a:rPr/>
              <a:t> </a:t>
            </a:r>
            <a:r>
              <a:rPr/>
              <a:t>of</a:t>
            </a:r>
            <a:r>
              <a:rPr/>
              <a:t> </a:t>
            </a:r>
            <a:r>
              <a:rPr/>
              <a:t>their</a:t>
            </a:r>
            <a:r>
              <a:rPr/>
              <a:t> </a:t>
            </a:r>
            <a:r>
              <a:rPr/>
              <a:t>birth</a:t>
            </a:r>
            <a:r>
              <a:rPr/>
              <a:t> </a:t>
            </a:r>
            <a:r>
              <a:rPr/>
              <a:t>choices.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Ethnographic.</a:t>
            </a:r>
            <a:r>
              <a:rPr/>
              <a:t> </a:t>
            </a:r>
            <a:r>
              <a:rPr/>
              <a:t>Group</a:t>
            </a:r>
            <a:r>
              <a:rPr/>
              <a:t> </a:t>
            </a:r>
            <a:r>
              <a:rPr/>
              <a:t>of</a:t>
            </a:r>
            <a:r>
              <a:rPr/>
              <a:t> </a:t>
            </a:r>
            <a:r>
              <a:rPr/>
              <a:t>people</a:t>
            </a:r>
            <a:r>
              <a:rPr/>
              <a:t> </a:t>
            </a:r>
            <a:r>
              <a:rPr/>
              <a:t>who</a:t>
            </a:r>
            <a:r>
              <a:rPr/>
              <a:t> </a:t>
            </a:r>
            <a:r>
              <a:rPr/>
              <a:t>share</a:t>
            </a:r>
            <a:r>
              <a:rPr/>
              <a:t> </a:t>
            </a:r>
            <a:r>
              <a:rPr/>
              <a:t>the</a:t>
            </a:r>
            <a:r>
              <a:rPr/>
              <a:t> </a:t>
            </a:r>
            <a:r>
              <a:rPr/>
              <a:t>same</a:t>
            </a:r>
            <a:r>
              <a:rPr/>
              <a:t> </a:t>
            </a:r>
            <a:r>
              <a:rPr/>
              <a:t>culture.</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ethnographic</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a:t>
            </a:r>
            <a:r>
              <a:rPr/>
              <a:t> </a:t>
            </a:r>
            <a:r>
              <a:rPr/>
              <a:t>“</a:t>
            </a:r>
            <a:r>
              <a:rPr/>
              <a:t>to</a:t>
            </a:r>
            <a:r>
              <a:rPr/>
              <a:t> </a:t>
            </a:r>
            <a:r>
              <a:rPr/>
              <a:t>explore</a:t>
            </a:r>
            <a:r>
              <a:rPr/>
              <a:t> </a:t>
            </a:r>
            <a:r>
              <a:rPr/>
              <a:t>how</a:t>
            </a:r>
            <a:r>
              <a:rPr/>
              <a:t> </a:t>
            </a:r>
            <a:r>
              <a:rPr/>
              <a:t>women’s</a:t>
            </a:r>
            <a:r>
              <a:rPr/>
              <a:t> </a:t>
            </a:r>
            <a:r>
              <a:rPr/>
              <a:t>sexual</a:t>
            </a:r>
            <a:r>
              <a:rPr/>
              <a:t> </a:t>
            </a:r>
            <a:r>
              <a:rPr/>
              <a:t>behavior</a:t>
            </a:r>
            <a:r>
              <a:rPr/>
              <a:t> </a:t>
            </a:r>
            <a:r>
              <a:rPr/>
              <a:t>can</a:t>
            </a:r>
            <a:r>
              <a:rPr/>
              <a:t> </a:t>
            </a:r>
            <a:r>
              <a:rPr/>
              <a:t>become</a:t>
            </a:r>
            <a:r>
              <a:rPr/>
              <a:t> </a:t>
            </a:r>
            <a:r>
              <a:rPr/>
              <a:t>risky</a:t>
            </a:r>
            <a:r>
              <a:rPr/>
              <a:t> </a:t>
            </a:r>
            <a:r>
              <a:rPr/>
              <a:t>in</a:t>
            </a:r>
            <a:r>
              <a:rPr/>
              <a:t> </a:t>
            </a:r>
            <a:r>
              <a:rPr/>
              <a:t>the</a:t>
            </a:r>
            <a:r>
              <a:rPr/>
              <a:t> </a:t>
            </a:r>
            <a:r>
              <a:rPr/>
              <a:t>context</a:t>
            </a:r>
            <a:r>
              <a:rPr/>
              <a:t> </a:t>
            </a:r>
            <a:r>
              <a:rPr/>
              <a:t>of</a:t>
            </a:r>
            <a:r>
              <a:rPr/>
              <a:t> </a:t>
            </a:r>
            <a:r>
              <a:rPr/>
              <a:t>substance</a:t>
            </a:r>
            <a:r>
              <a:rPr/>
              <a:t> </a:t>
            </a:r>
            <a:r>
              <a:rPr/>
              <a:t>use.</a:t>
            </a:r>
            <a:r>
              <a:rPr/>
              <a:t>”</a:t>
            </a:r>
          </a:p>
          <a:p>
            <a:pPr lvl="0" marL="0" indent="0">
              <a:buNone/>
            </a:pPr>
          </a:p>
          <a:p>
            <a:pPr lvl="0" marL="0" indent="0">
              <a:buNone/>
            </a:pPr>
            <a:r>
              <a:rPr/>
              <a:t>The</a:t>
            </a:r>
            <a:r>
              <a:rPr/>
              <a:t> </a:t>
            </a:r>
            <a:r>
              <a:rPr/>
              <a:t>researchers</a:t>
            </a:r>
            <a:r>
              <a:rPr/>
              <a:t> </a:t>
            </a:r>
            <a:r>
              <a:rPr/>
              <a:t>discovered</a:t>
            </a:r>
            <a:r>
              <a:rPr/>
              <a:t> </a:t>
            </a:r>
            <a:r>
              <a:rPr/>
              <a:t>…</a:t>
            </a:r>
            <a:r>
              <a:rPr/>
              <a:t> </a:t>
            </a:r>
            <a:r>
              <a:rPr/>
              <a:t>“</a:t>
            </a:r>
            <a:r>
              <a:rPr/>
              <a:t>Three</a:t>
            </a:r>
            <a:r>
              <a:rPr/>
              <a:t> </a:t>
            </a:r>
            <a:r>
              <a:rPr/>
              <a:t>major</a:t>
            </a:r>
            <a:r>
              <a:rPr/>
              <a:t> </a:t>
            </a:r>
            <a:r>
              <a:rPr/>
              <a:t>themes</a:t>
            </a:r>
            <a:r>
              <a:rPr/>
              <a:t> </a:t>
            </a:r>
            <a:r>
              <a:rPr/>
              <a:t>…</a:t>
            </a:r>
            <a:r>
              <a:rPr/>
              <a:t> </a:t>
            </a:r>
            <a:r>
              <a:rPr/>
              <a:t>1)</a:t>
            </a:r>
            <a:r>
              <a:rPr/>
              <a:t> </a:t>
            </a:r>
            <a:r>
              <a:rPr/>
              <a:t>life</a:t>
            </a:r>
            <a:r>
              <a:rPr/>
              <a:t> </a:t>
            </a:r>
            <a:r>
              <a:rPr/>
              <a:t>in</a:t>
            </a:r>
            <a:r>
              <a:rPr/>
              <a:t> </a:t>
            </a:r>
            <a:r>
              <a:rPr/>
              <a:t>the</a:t>
            </a:r>
            <a:r>
              <a:rPr/>
              <a:t> </a:t>
            </a:r>
            <a:r>
              <a:rPr/>
              <a:t>context</a:t>
            </a:r>
            <a:r>
              <a:rPr/>
              <a:t> </a:t>
            </a:r>
            <a:r>
              <a:rPr/>
              <a:t>of</a:t>
            </a:r>
            <a:r>
              <a:rPr/>
              <a:t> </a:t>
            </a:r>
            <a:r>
              <a:rPr/>
              <a:t>drug</a:t>
            </a:r>
            <a:r>
              <a:rPr/>
              <a:t> </a:t>
            </a:r>
            <a:r>
              <a:rPr/>
              <a:t>abuse,</a:t>
            </a:r>
            <a:r>
              <a:rPr/>
              <a:t> </a:t>
            </a:r>
            <a:r>
              <a:rPr/>
              <a:t>2)</a:t>
            </a:r>
            <a:r>
              <a:rPr/>
              <a:t> </a:t>
            </a:r>
            <a:r>
              <a:rPr/>
              <a:t>negative</a:t>
            </a:r>
            <a:r>
              <a:rPr/>
              <a:t> </a:t>
            </a:r>
            <a:r>
              <a:rPr/>
              <a:t>self-perception,</a:t>
            </a:r>
            <a:r>
              <a:rPr/>
              <a:t> </a:t>
            </a:r>
            <a:r>
              <a:rPr/>
              <a:t>and</a:t>
            </a:r>
            <a:r>
              <a:rPr/>
              <a:t> </a:t>
            </a:r>
            <a:r>
              <a:rPr/>
              <a:t>3)</a:t>
            </a:r>
            <a:r>
              <a:rPr/>
              <a:t> </a:t>
            </a:r>
            <a:r>
              <a:rPr/>
              <a:t>strive</a:t>
            </a:r>
            <a:r>
              <a:rPr/>
              <a:t> </a:t>
            </a:r>
            <a:r>
              <a:rPr/>
              <a:t>to</a:t>
            </a:r>
            <a:r>
              <a:rPr/>
              <a:t> </a:t>
            </a:r>
            <a:r>
              <a:rPr/>
              <a:t>survive.</a:t>
            </a:r>
            <a:r>
              <a:rPr/>
              <a:t> </a:t>
            </a:r>
            <a:r>
              <a:rPr/>
              <a:t>Subthemes</a:t>
            </a:r>
            <a:r>
              <a:rPr/>
              <a:t> </a:t>
            </a:r>
            <a:r>
              <a:rPr/>
              <a:t>were</a:t>
            </a:r>
            <a:r>
              <a:rPr/>
              <a:t> </a:t>
            </a:r>
            <a:r>
              <a:rPr/>
              <a:t>identified</a:t>
            </a:r>
            <a:r>
              <a:rPr/>
              <a:t> </a:t>
            </a:r>
            <a:r>
              <a:rPr/>
              <a:t>as</a:t>
            </a:r>
            <a:r>
              <a:rPr/>
              <a:t> </a:t>
            </a:r>
            <a:r>
              <a:rPr/>
              <a:t>loss</a:t>
            </a:r>
            <a:r>
              <a:rPr/>
              <a:t> </a:t>
            </a:r>
            <a:r>
              <a:rPr/>
              <a:t>of</a:t>
            </a:r>
            <a:r>
              <a:rPr/>
              <a:t> </a:t>
            </a:r>
            <a:r>
              <a:rPr/>
              <a:t>contact</a:t>
            </a:r>
            <a:r>
              <a:rPr/>
              <a:t> </a:t>
            </a:r>
            <a:r>
              <a:rPr/>
              <a:t>with</a:t>
            </a:r>
            <a:r>
              <a:rPr/>
              <a:t> </a:t>
            </a:r>
            <a:r>
              <a:rPr/>
              <a:t>family,</a:t>
            </a:r>
            <a:r>
              <a:rPr/>
              <a:t> </a:t>
            </a:r>
            <a:r>
              <a:rPr/>
              <a:t>social</a:t>
            </a:r>
            <a:r>
              <a:rPr/>
              <a:t> </a:t>
            </a:r>
            <a:r>
              <a:rPr/>
              <a:t>stigma,</a:t>
            </a:r>
            <a:r>
              <a:rPr/>
              <a:t> </a:t>
            </a:r>
            <a:r>
              <a:rPr/>
              <a:t>self-forgetfulness,</a:t>
            </a:r>
            <a:r>
              <a:rPr/>
              <a:t> </a:t>
            </a:r>
            <a:r>
              <a:rPr/>
              <a:t>worthlessness,</a:t>
            </a:r>
            <a:r>
              <a:rPr/>
              <a:t> </a:t>
            </a:r>
            <a:r>
              <a:rPr/>
              <a:t>low</a:t>
            </a:r>
            <a:r>
              <a:rPr/>
              <a:t> </a:t>
            </a:r>
            <a:r>
              <a:rPr/>
              <a:t>self-efficacy,</a:t>
            </a:r>
            <a:r>
              <a:rPr/>
              <a:t> </a:t>
            </a:r>
            <a:r>
              <a:rPr/>
              <a:t>and</a:t>
            </a:r>
            <a:r>
              <a:rPr/>
              <a:t> </a:t>
            </a:r>
            <a:r>
              <a:rPr/>
              <a:t>unsafe</a:t>
            </a:r>
            <a:r>
              <a:rPr/>
              <a:t> </a:t>
            </a:r>
            <a:r>
              <a:rPr/>
              <a:t>sexual</a:t>
            </a:r>
            <a:r>
              <a:rPr/>
              <a:t> </a:t>
            </a:r>
            <a:r>
              <a:rPr/>
              <a:t>context.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case</a:t>
            </a:r>
            <a:r>
              <a:rPr/>
              <a:t> </a:t>
            </a:r>
            <a:r>
              <a:rPr/>
              <a:t>study</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to</a:t>
            </a:r>
            <a:r>
              <a:rPr/>
              <a:t> </a:t>
            </a:r>
            <a:r>
              <a:rPr/>
              <a:t>…</a:t>
            </a:r>
            <a:r>
              <a:rPr/>
              <a:t> </a:t>
            </a:r>
            <a:r>
              <a:rPr/>
              <a:t>“</a:t>
            </a:r>
            <a:r>
              <a:rPr/>
              <a:t>investigate</a:t>
            </a:r>
            <a:r>
              <a:rPr/>
              <a:t> </a:t>
            </a:r>
            <a:r>
              <a:rPr/>
              <a:t>how</a:t>
            </a:r>
            <a:r>
              <a:rPr/>
              <a:t> </a:t>
            </a:r>
            <a:r>
              <a:rPr/>
              <a:t>contextual</a:t>
            </a:r>
            <a:r>
              <a:rPr/>
              <a:t> </a:t>
            </a:r>
            <a:r>
              <a:rPr/>
              <a:t>factors</a:t>
            </a:r>
            <a:r>
              <a:rPr/>
              <a:t> </a:t>
            </a:r>
            <a:r>
              <a:rPr/>
              <a:t>influenced</a:t>
            </a:r>
            <a:r>
              <a:rPr/>
              <a:t> </a:t>
            </a:r>
            <a:r>
              <a:rPr/>
              <a:t>care</a:t>
            </a:r>
            <a:r>
              <a:rPr/>
              <a:t> </a:t>
            </a:r>
            <a:r>
              <a:rPr/>
              <a:t>coordination</a:t>
            </a:r>
            <a:r>
              <a:rPr/>
              <a:t> </a:t>
            </a:r>
            <a:r>
              <a:rPr/>
              <a:t>for</a:t>
            </a:r>
            <a:r>
              <a:rPr/>
              <a:t> </a:t>
            </a:r>
            <a:r>
              <a:rPr/>
              <a:t>chronic</a:t>
            </a:r>
            <a:r>
              <a:rPr/>
              <a:t> </a:t>
            </a:r>
            <a:r>
              <a:rPr/>
              <a:t>mental</a:t>
            </a:r>
            <a:r>
              <a:rPr/>
              <a:t> </a:t>
            </a:r>
            <a:r>
              <a:rPr/>
              <a:t>illness</a:t>
            </a:r>
            <a:r>
              <a:rPr/>
              <a:t> </a:t>
            </a:r>
            <a:r>
              <a:rPr/>
              <a:t>care</a:t>
            </a:r>
            <a:r>
              <a:rPr/>
              <a:t> </a:t>
            </a:r>
            <a:r>
              <a:rPr/>
              <a:t>within</a:t>
            </a:r>
            <a:r>
              <a:rPr/>
              <a:t> </a:t>
            </a:r>
            <a:r>
              <a:rPr/>
              <a:t>the</a:t>
            </a:r>
            <a:r>
              <a:rPr/>
              <a:t> </a:t>
            </a:r>
            <a:r>
              <a:rPr/>
              <a:t>eThekwini</a:t>
            </a:r>
            <a:r>
              <a:rPr/>
              <a:t> </a:t>
            </a:r>
            <a:r>
              <a:rPr/>
              <a:t>District.</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Inequitably</a:t>
            </a:r>
            <a:r>
              <a:rPr/>
              <a:t> </a:t>
            </a:r>
            <a:r>
              <a:rPr/>
              <a:t>resourced</a:t>
            </a:r>
            <a:r>
              <a:rPr/>
              <a:t> </a:t>
            </a:r>
            <a:r>
              <a:rPr/>
              <a:t>catchment</a:t>
            </a:r>
            <a:r>
              <a:rPr/>
              <a:t> </a:t>
            </a:r>
            <a:r>
              <a:rPr/>
              <a:t>areas,</a:t>
            </a:r>
            <a:r>
              <a:rPr/>
              <a:t> </a:t>
            </a:r>
            <a:r>
              <a:rPr/>
              <a:t>unclear</a:t>
            </a:r>
            <a:r>
              <a:rPr/>
              <a:t> </a:t>
            </a:r>
            <a:r>
              <a:rPr/>
              <a:t>referral</a:t>
            </a:r>
            <a:r>
              <a:rPr/>
              <a:t> </a:t>
            </a:r>
            <a:r>
              <a:rPr/>
              <a:t>systems,</a:t>
            </a:r>
            <a:r>
              <a:rPr/>
              <a:t> </a:t>
            </a:r>
            <a:r>
              <a:rPr/>
              <a:t>high</a:t>
            </a:r>
            <a:r>
              <a:rPr/>
              <a:t> </a:t>
            </a:r>
            <a:r>
              <a:rPr/>
              <a:t>staff</a:t>
            </a:r>
            <a:r>
              <a:rPr/>
              <a:t> </a:t>
            </a:r>
            <a:r>
              <a:rPr/>
              <a:t>turnover,</a:t>
            </a:r>
            <a:r>
              <a:rPr/>
              <a:t> </a:t>
            </a:r>
            <a:r>
              <a:rPr/>
              <a:t>freezing</a:t>
            </a:r>
            <a:r>
              <a:rPr/>
              <a:t> </a:t>
            </a:r>
            <a:r>
              <a:rPr/>
              <a:t>of</a:t>
            </a:r>
            <a:r>
              <a:rPr/>
              <a:t> </a:t>
            </a:r>
            <a:r>
              <a:rPr/>
              <a:t>posts,</a:t>
            </a:r>
            <a:r>
              <a:rPr/>
              <a:t> </a:t>
            </a:r>
            <a:r>
              <a:rPr/>
              <a:t>chronic</a:t>
            </a:r>
            <a:r>
              <a:rPr/>
              <a:t> </a:t>
            </a:r>
            <a:r>
              <a:rPr/>
              <a:t>staff</a:t>
            </a:r>
            <a:r>
              <a:rPr/>
              <a:t> </a:t>
            </a:r>
            <a:r>
              <a:rPr/>
              <a:t>shortage</a:t>
            </a:r>
            <a:r>
              <a:rPr/>
              <a:t> </a:t>
            </a:r>
            <a:r>
              <a:rPr/>
              <a:t>and</a:t>
            </a:r>
            <a:r>
              <a:rPr/>
              <a:t> </a:t>
            </a:r>
            <a:r>
              <a:rPr/>
              <a:t>adverse</a:t>
            </a:r>
            <a:r>
              <a:rPr/>
              <a:t> </a:t>
            </a:r>
            <a:r>
              <a:rPr/>
              <a:t>working</a:t>
            </a:r>
            <a:r>
              <a:rPr/>
              <a:t> </a:t>
            </a:r>
            <a:r>
              <a:rPr/>
              <a:t>conditions</a:t>
            </a:r>
            <a:r>
              <a:rPr/>
              <a:t> </a:t>
            </a:r>
            <a:r>
              <a:rPr/>
              <a:t>contributed</a:t>
            </a:r>
            <a:r>
              <a:rPr/>
              <a:t> </a:t>
            </a:r>
            <a:r>
              <a:rPr/>
              <a:t>to</a:t>
            </a:r>
            <a:r>
              <a:rPr/>
              <a:t> </a:t>
            </a:r>
            <a:r>
              <a:rPr/>
              <a:t>care</a:t>
            </a:r>
            <a:r>
              <a:rPr/>
              <a:t> </a:t>
            </a:r>
            <a:r>
              <a:rPr/>
              <a:t>fragmentation,</a:t>
            </a:r>
            <a:r>
              <a:rPr/>
              <a:t> </a:t>
            </a:r>
            <a:r>
              <a:rPr/>
              <a:t>poor</a:t>
            </a:r>
            <a:r>
              <a:rPr/>
              <a:t> </a:t>
            </a:r>
            <a:r>
              <a:rPr/>
              <a:t>client</a:t>
            </a:r>
            <a:r>
              <a:rPr/>
              <a:t> </a:t>
            </a:r>
            <a:r>
              <a:rPr/>
              <a:t>care</a:t>
            </a:r>
            <a:r>
              <a:rPr/>
              <a:t> </a:t>
            </a:r>
            <a:r>
              <a:rPr/>
              <a:t>and</a:t>
            </a:r>
            <a:r>
              <a:rPr/>
              <a:t> </a:t>
            </a:r>
            <a:r>
              <a:rPr/>
              <a:t>client</a:t>
            </a:r>
            <a:r>
              <a:rPr/>
              <a:t> </a:t>
            </a:r>
            <a:r>
              <a:rPr/>
              <a:t>loss</a:t>
            </a:r>
            <a:r>
              <a:rPr/>
              <a:t> </a:t>
            </a:r>
            <a:r>
              <a:rPr/>
              <a:t>in</a:t>
            </a:r>
            <a:r>
              <a:rPr/>
              <a:t> </a:t>
            </a:r>
            <a:r>
              <a:rPr/>
              <a:t>the</a:t>
            </a:r>
            <a:r>
              <a:rPr/>
              <a:t> </a:t>
            </a:r>
            <a:r>
              <a:rPr/>
              <a:t>system.</a:t>
            </a:r>
            <a:r>
              <a:rPr/>
              <a:t> </a:t>
            </a:r>
            <a:r>
              <a:rPr/>
              <a:t>On</a:t>
            </a:r>
            <a:r>
              <a:rPr/>
              <a:t> </a:t>
            </a:r>
            <a:r>
              <a:rPr/>
              <a:t>the</a:t>
            </a:r>
            <a:r>
              <a:rPr/>
              <a:t> </a:t>
            </a:r>
            <a:r>
              <a:rPr/>
              <a:t>other</a:t>
            </a:r>
            <a:r>
              <a:rPr/>
              <a:t> </a:t>
            </a:r>
            <a:r>
              <a:rPr/>
              <a:t>hand,</a:t>
            </a:r>
            <a:r>
              <a:rPr/>
              <a:t> </a:t>
            </a:r>
            <a:r>
              <a:rPr/>
              <a:t>limited</a:t>
            </a:r>
            <a:r>
              <a:rPr/>
              <a:t> </a:t>
            </a:r>
            <a:r>
              <a:rPr/>
              <a:t>community</a:t>
            </a:r>
            <a:r>
              <a:rPr/>
              <a:t> </a:t>
            </a:r>
            <a:r>
              <a:rPr/>
              <a:t>support</a:t>
            </a:r>
            <a:r>
              <a:rPr/>
              <a:t> </a:t>
            </a:r>
            <a:r>
              <a:rPr/>
              <a:t>systems</a:t>
            </a:r>
            <a:r>
              <a:rPr/>
              <a:t> </a:t>
            </a:r>
            <a:r>
              <a:rPr/>
              <a:t>constituted</a:t>
            </a:r>
            <a:r>
              <a:rPr/>
              <a:t> </a:t>
            </a:r>
            <a:r>
              <a:rPr/>
              <a:t>barriers</a:t>
            </a:r>
            <a:r>
              <a:rPr/>
              <a:t> </a:t>
            </a:r>
            <a:r>
              <a:rPr/>
              <a:t>for</a:t>
            </a:r>
            <a:r>
              <a:rPr/>
              <a:t> </a:t>
            </a:r>
            <a:r>
              <a:rPr/>
              <a:t>client</a:t>
            </a:r>
            <a:r>
              <a:rPr/>
              <a:t> </a:t>
            </a:r>
            <a:r>
              <a:rPr/>
              <a:t>reintegration</a:t>
            </a:r>
            <a:r>
              <a:rPr/>
              <a:t> </a:t>
            </a:r>
            <a:r>
              <a:rPr/>
              <a:t>into</a:t>
            </a:r>
            <a:r>
              <a:rPr/>
              <a:t> </a:t>
            </a:r>
            <a:r>
              <a:rPr/>
              <a:t>society</a:t>
            </a:r>
            <a:r>
              <a:rPr/>
              <a:t> </a:t>
            </a:r>
            <a:r>
              <a:rPr/>
              <a:t>and</a:t>
            </a:r>
            <a:r>
              <a:rPr/>
              <a:t> </a:t>
            </a:r>
            <a:r>
              <a:rPr/>
              <a:t>relapses.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narrative</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to</a:t>
            </a:r>
            <a:r>
              <a:rPr/>
              <a:t> </a:t>
            </a:r>
            <a:r>
              <a:rPr/>
              <a:t>…</a:t>
            </a:r>
            <a:r>
              <a:rPr/>
              <a:t> </a:t>
            </a:r>
            <a:r>
              <a:rPr/>
              <a:t>“</a:t>
            </a:r>
            <a:r>
              <a:rPr/>
              <a:t>clarify</a:t>
            </a:r>
            <a:r>
              <a:rPr/>
              <a:t> </a:t>
            </a:r>
            <a:r>
              <a:rPr/>
              <a:t>the</a:t>
            </a:r>
            <a:r>
              <a:rPr/>
              <a:t> </a:t>
            </a:r>
            <a:r>
              <a:rPr/>
              <a:t>critical</a:t>
            </a:r>
            <a:r>
              <a:rPr/>
              <a:t> </a:t>
            </a:r>
            <a:r>
              <a:rPr/>
              <a:t>mechanism</a:t>
            </a:r>
            <a:r>
              <a:rPr/>
              <a:t> </a:t>
            </a:r>
            <a:r>
              <a:rPr/>
              <a:t>underlying</a:t>
            </a:r>
            <a:r>
              <a:rPr/>
              <a:t> </a:t>
            </a:r>
            <a:r>
              <a:rPr/>
              <a:t>autonomy</a:t>
            </a:r>
            <a:r>
              <a:rPr/>
              <a:t> </a:t>
            </a:r>
            <a:r>
              <a:rPr/>
              <a:t>in</a:t>
            </a:r>
            <a:r>
              <a:rPr/>
              <a:t> </a:t>
            </a:r>
            <a:r>
              <a:rPr/>
              <a:t>physical</a:t>
            </a:r>
            <a:r>
              <a:rPr/>
              <a:t> </a:t>
            </a:r>
            <a:r>
              <a:rPr/>
              <a:t>health</a:t>
            </a:r>
            <a:r>
              <a:rPr/>
              <a:t> </a:t>
            </a:r>
            <a:r>
              <a:rPr/>
              <a:t>promotion</a:t>
            </a:r>
            <a:r>
              <a:rPr/>
              <a:t> </a:t>
            </a:r>
            <a:r>
              <a:rPr/>
              <a:t>based</a:t>
            </a:r>
            <a:r>
              <a:rPr/>
              <a:t> </a:t>
            </a:r>
            <a:r>
              <a:rPr/>
              <a:t>on</a:t>
            </a:r>
            <a:r>
              <a:rPr/>
              <a:t> </a:t>
            </a:r>
            <a:r>
              <a:rPr/>
              <a:t>the</a:t>
            </a:r>
            <a:r>
              <a:rPr/>
              <a:t> </a:t>
            </a:r>
            <a:r>
              <a:rPr/>
              <a:t>perspectives</a:t>
            </a:r>
            <a:r>
              <a:rPr/>
              <a:t> </a:t>
            </a:r>
            <a:r>
              <a:rPr/>
              <a:t>of</a:t>
            </a:r>
            <a:r>
              <a:rPr/>
              <a:t> </a:t>
            </a:r>
            <a:r>
              <a:rPr/>
              <a:t>people</a:t>
            </a:r>
            <a:r>
              <a:rPr/>
              <a:t> </a:t>
            </a:r>
            <a:r>
              <a:rPr/>
              <a:t>with</a:t>
            </a:r>
            <a:r>
              <a:rPr/>
              <a:t> </a:t>
            </a:r>
            <a:r>
              <a:rPr/>
              <a:t>severe</a:t>
            </a:r>
            <a:r>
              <a:rPr/>
              <a:t> </a:t>
            </a:r>
            <a:r>
              <a:rPr/>
              <a:t>mental</a:t>
            </a:r>
            <a:r>
              <a:rPr/>
              <a:t> </a:t>
            </a:r>
            <a:r>
              <a:rPr/>
              <a:t>illness.</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a:t>
            </a:r>
            <a:r>
              <a:rPr/>
              <a:t>Inhibited</a:t>
            </a:r>
            <a:r>
              <a:rPr/>
              <a:t> </a:t>
            </a:r>
            <a:r>
              <a:rPr/>
              <a:t>autonomy</a:t>
            </a:r>
            <a:r>
              <a:rPr/>
              <a:t>’</a:t>
            </a:r>
            <a:r>
              <a:rPr/>
              <a:t> </a:t>
            </a:r>
            <a:r>
              <a:rPr/>
              <a:t>was</a:t>
            </a:r>
            <a:r>
              <a:rPr/>
              <a:t> </a:t>
            </a:r>
            <a:r>
              <a:rPr/>
              <a:t>extracted</a:t>
            </a:r>
            <a:r>
              <a:rPr/>
              <a:t> </a:t>
            </a:r>
            <a:r>
              <a:rPr/>
              <a:t>as</a:t>
            </a:r>
            <a:r>
              <a:rPr/>
              <a:t> </a:t>
            </a:r>
            <a:r>
              <a:rPr/>
              <a:t>a</a:t>
            </a:r>
            <a:r>
              <a:rPr/>
              <a:t> </a:t>
            </a:r>
            <a:r>
              <a:rPr/>
              <a:t>central</a:t>
            </a:r>
            <a:r>
              <a:rPr/>
              <a:t> </a:t>
            </a:r>
            <a:r>
              <a:rPr/>
              <a:t>component</a:t>
            </a:r>
            <a:r>
              <a:rPr/>
              <a:t> </a:t>
            </a:r>
            <a:r>
              <a:rPr/>
              <a:t>and</a:t>
            </a:r>
            <a:r>
              <a:rPr/>
              <a:t> </a:t>
            </a:r>
            <a:r>
              <a:rPr/>
              <a:t>shaped</a:t>
            </a:r>
            <a:r>
              <a:rPr/>
              <a:t> </a:t>
            </a:r>
            <a:r>
              <a:rPr/>
              <a:t>by</a:t>
            </a:r>
            <a:r>
              <a:rPr/>
              <a:t> </a:t>
            </a:r>
            <a:r>
              <a:rPr/>
              <a:t>the</a:t>
            </a:r>
            <a:r>
              <a:rPr/>
              <a:t> </a:t>
            </a:r>
            <a:r>
              <a:rPr/>
              <a:t>users’</a:t>
            </a:r>
            <a:r>
              <a:rPr/>
              <a:t> </a:t>
            </a:r>
            <a:r>
              <a:rPr/>
              <a:t>experiences,</a:t>
            </a:r>
            <a:r>
              <a:rPr/>
              <a:t> </a:t>
            </a:r>
            <a:r>
              <a:rPr/>
              <a:t>both</a:t>
            </a:r>
            <a:r>
              <a:rPr/>
              <a:t> </a:t>
            </a:r>
            <a:r>
              <a:rPr/>
              <a:t>in</a:t>
            </a:r>
            <a:r>
              <a:rPr/>
              <a:t> </a:t>
            </a:r>
            <a:r>
              <a:rPr/>
              <a:t>a</a:t>
            </a:r>
            <a:r>
              <a:rPr/>
              <a:t> </a:t>
            </a:r>
            <a:r>
              <a:rPr/>
              <a:t>healthcare</a:t>
            </a:r>
            <a:r>
              <a:rPr/>
              <a:t> </a:t>
            </a:r>
            <a:r>
              <a:rPr/>
              <a:t>setting</a:t>
            </a:r>
            <a:r>
              <a:rPr/>
              <a:t> </a:t>
            </a:r>
            <a:r>
              <a:rPr/>
              <a:t>and</a:t>
            </a:r>
            <a:r>
              <a:rPr/>
              <a:t> </a:t>
            </a:r>
            <a:r>
              <a:rPr/>
              <a:t>in</a:t>
            </a:r>
            <a:r>
              <a:rPr/>
              <a:t> </a:t>
            </a:r>
            <a:r>
              <a:rPr/>
              <a:t>real</a:t>
            </a:r>
            <a:r>
              <a:rPr/>
              <a:t> </a:t>
            </a:r>
            <a:r>
              <a:rPr/>
              <a:t>life.</a:t>
            </a:r>
            <a:r>
              <a:rPr/>
              <a:t> </a:t>
            </a:r>
            <a:r>
              <a:rPr/>
              <a:t>This</a:t>
            </a:r>
            <a:r>
              <a:rPr/>
              <a:t> </a:t>
            </a:r>
            <a:r>
              <a:rPr/>
              <a:t>component</a:t>
            </a:r>
            <a:r>
              <a:rPr/>
              <a:t> </a:t>
            </a:r>
            <a:r>
              <a:rPr/>
              <a:t>emerged</a:t>
            </a:r>
            <a:r>
              <a:rPr/>
              <a:t> </a:t>
            </a:r>
            <a:r>
              <a:rPr/>
              <a:t>based</a:t>
            </a:r>
            <a:r>
              <a:rPr/>
              <a:t> </a:t>
            </a:r>
            <a:r>
              <a:rPr/>
              <a:t>on</a:t>
            </a:r>
            <a:r>
              <a:rPr/>
              <a:t> </a:t>
            </a:r>
            <a:r>
              <a:rPr/>
              <a:t>the</a:t>
            </a:r>
            <a:r>
              <a:rPr/>
              <a:t> </a:t>
            </a:r>
            <a:r>
              <a:rPr/>
              <a:t>lack</a:t>
            </a:r>
            <a:r>
              <a:rPr/>
              <a:t> </a:t>
            </a:r>
            <a:r>
              <a:rPr/>
              <a:t>of</a:t>
            </a:r>
            <a:r>
              <a:rPr/>
              <a:t> </a:t>
            </a:r>
            <a:r>
              <a:rPr/>
              <a:t>an</a:t>
            </a:r>
            <a:r>
              <a:rPr/>
              <a:t> </a:t>
            </a:r>
            <a:r>
              <a:rPr/>
              <a:t>empowerment</a:t>
            </a:r>
            <a:r>
              <a:rPr/>
              <a:t> </a:t>
            </a:r>
            <a:r>
              <a:rPr/>
              <a:t>mechanism</a:t>
            </a:r>
            <a:r>
              <a:rPr/>
              <a:t> </a:t>
            </a:r>
            <a:r>
              <a:rPr/>
              <a:t>in</a:t>
            </a:r>
            <a:r>
              <a:rPr/>
              <a:t> </a:t>
            </a:r>
            <a:r>
              <a:rPr/>
              <a:t>psychiatric</a:t>
            </a:r>
            <a:r>
              <a:rPr/>
              <a:t> </a:t>
            </a:r>
            <a:r>
              <a:rPr/>
              <a:t>services.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a:t>
            </a:r>
            <a:r>
              <a:rPr/>
              <a:t> </a:t>
            </a:r>
            <a:r>
              <a:rPr/>
              <a:t>secondary</a:t>
            </a:r>
            <a:r>
              <a:rPr/>
              <a:t> </a:t>
            </a:r>
            <a:r>
              <a:rPr/>
              <a:t>data</a:t>
            </a:r>
            <a:r>
              <a:rPr/>
              <a:t> </a:t>
            </a:r>
            <a:r>
              <a:rPr/>
              <a:t>sets</a:t>
            </a:r>
            <a:r>
              <a:rPr/>
              <a:t> </a:t>
            </a:r>
            <a:r>
              <a:rPr/>
              <a:t>that</a:t>
            </a:r>
            <a:r>
              <a:rPr/>
              <a:t> </a:t>
            </a:r>
            <a:r>
              <a:rPr/>
              <a:t>have</a:t>
            </a:r>
            <a:r>
              <a:rPr/>
              <a:t> </a:t>
            </a:r>
            <a:r>
              <a:rPr/>
              <a:t>individual</a:t>
            </a:r>
            <a:r>
              <a:rPr/>
              <a:t> </a:t>
            </a:r>
            <a:r>
              <a:rPr/>
              <a:t>level</a:t>
            </a:r>
            <a:r>
              <a:rPr/>
              <a:t> </a:t>
            </a:r>
            <a:r>
              <a:rPr/>
              <a:t>records:</a:t>
            </a:r>
            <a:r>
              <a:rPr/>
              <a:t> </a:t>
            </a:r>
            <a:r>
              <a:rPr/>
              <a:t>there</a:t>
            </a:r>
            <a:r>
              <a:rPr/>
              <a:t> </a:t>
            </a:r>
            <a:r>
              <a:rPr/>
              <a:t>is</a:t>
            </a:r>
            <a:r>
              <a:rPr/>
              <a:t> </a:t>
            </a:r>
            <a:r>
              <a:rPr/>
              <a:t>separate</a:t>
            </a:r>
            <a:r>
              <a:rPr/>
              <a:t> </a:t>
            </a:r>
            <a:r>
              <a:rPr/>
              <a:t>records</a:t>
            </a:r>
            <a:r>
              <a:rPr/>
              <a:t> </a:t>
            </a:r>
            <a:r>
              <a:rPr/>
              <a:t>an</a:t>
            </a:r>
            <a:r>
              <a:rPr/>
              <a:t> </a:t>
            </a:r>
            <a:r>
              <a:rPr/>
              <a:t>indvidual</a:t>
            </a:r>
            <a:r>
              <a:rPr/>
              <a:t> </a:t>
            </a:r>
            <a:r>
              <a:rPr/>
              <a:t>unit</a:t>
            </a:r>
            <a:r>
              <a:rPr/>
              <a:t> </a:t>
            </a:r>
            <a:r>
              <a:rPr/>
              <a:t>(usually</a:t>
            </a:r>
            <a:r>
              <a:rPr/>
              <a:t> </a:t>
            </a:r>
            <a:r>
              <a:rPr/>
              <a:t>a</a:t>
            </a:r>
            <a:r>
              <a:rPr/>
              <a:t> </a:t>
            </a:r>
            <a:r>
              <a:rPr/>
              <a:t>person,</a:t>
            </a:r>
            <a:r>
              <a:rPr/>
              <a:t> </a:t>
            </a:r>
            <a:r>
              <a:rPr/>
              <a:t>but</a:t>
            </a:r>
            <a:r>
              <a:rPr/>
              <a:t> </a:t>
            </a:r>
            <a:r>
              <a:rPr/>
              <a:t>it</a:t>
            </a:r>
            <a:r>
              <a:rPr/>
              <a:t> </a:t>
            </a:r>
            <a:r>
              <a:rPr/>
              <a:t>could</a:t>
            </a:r>
            <a:r>
              <a:rPr/>
              <a:t> </a:t>
            </a:r>
            <a:r>
              <a:rPr/>
              <a:t>be</a:t>
            </a:r>
            <a:r>
              <a:rPr/>
              <a:t> </a:t>
            </a:r>
            <a:r>
              <a:rPr/>
              <a:t>an</a:t>
            </a:r>
            <a:r>
              <a:rPr/>
              <a:t> </a:t>
            </a:r>
            <a:r>
              <a:rPr/>
              <a:t>event</a:t>
            </a:r>
            <a:r>
              <a:rPr/>
              <a:t> </a:t>
            </a:r>
            <a:r>
              <a:rPr/>
              <a:t>like</a:t>
            </a:r>
            <a:r>
              <a:rPr/>
              <a:t> </a:t>
            </a:r>
            <a:r>
              <a:rPr/>
              <a:t>an</a:t>
            </a:r>
            <a:r>
              <a:rPr/>
              <a:t> </a:t>
            </a:r>
            <a:r>
              <a:rPr/>
              <a:t>emergency</a:t>
            </a:r>
            <a:r>
              <a:rPr/>
              <a:t> </a:t>
            </a:r>
            <a:r>
              <a:rPr/>
              <a:t>department</a:t>
            </a:r>
            <a:r>
              <a:rPr/>
              <a:t> </a:t>
            </a:r>
            <a:r>
              <a:rPr/>
              <a:t>visit).</a:t>
            </a:r>
            <a:r>
              <a:rPr/>
              <a:t> </a:t>
            </a:r>
            <a:r>
              <a:rPr/>
              <a:t>This</a:t>
            </a:r>
            <a:r>
              <a:rPr/>
              <a:t> </a:t>
            </a:r>
            <a:r>
              <a:rPr/>
              <a:t>is</a:t>
            </a:r>
            <a:r>
              <a:rPr/>
              <a:t> </a:t>
            </a:r>
            <a:r>
              <a:rPr/>
              <a:t>preferable</a:t>
            </a:r>
            <a:r>
              <a:rPr/>
              <a:t> </a:t>
            </a:r>
            <a:r>
              <a:rPr/>
              <a:t>in</a:t>
            </a:r>
            <a:r>
              <a:rPr/>
              <a:t> </a:t>
            </a:r>
            <a:r>
              <a:rPr/>
              <a:t>most</a:t>
            </a:r>
            <a:r>
              <a:rPr/>
              <a:t> </a:t>
            </a:r>
            <a:r>
              <a:rPr/>
              <a:t>settings,</a:t>
            </a:r>
            <a:r>
              <a:rPr/>
              <a:t> </a:t>
            </a:r>
            <a:r>
              <a:rPr/>
              <a:t>but</a:t>
            </a:r>
            <a:r>
              <a:rPr/>
              <a:t> </a:t>
            </a:r>
            <a:r>
              <a:rPr/>
              <a:t>sometimes</a:t>
            </a:r>
            <a:r>
              <a:rPr/>
              <a:t> </a:t>
            </a:r>
            <a:r>
              <a:rPr/>
              <a:t>important</a:t>
            </a:r>
            <a:r>
              <a:rPr/>
              <a:t> </a:t>
            </a:r>
            <a:r>
              <a:rPr/>
              <a:t>information</a:t>
            </a:r>
            <a:r>
              <a:rPr/>
              <a:t> </a:t>
            </a:r>
            <a:r>
              <a:rPr/>
              <a:t>has</a:t>
            </a:r>
            <a:r>
              <a:rPr/>
              <a:t> </a:t>
            </a:r>
            <a:r>
              <a:rPr/>
              <a:t>to</a:t>
            </a:r>
            <a:r>
              <a:rPr/>
              <a:t> </a:t>
            </a:r>
            <a:r>
              <a:rPr/>
              <a:t>be</a:t>
            </a:r>
            <a:r>
              <a:rPr/>
              <a:t> </a:t>
            </a:r>
            <a:r>
              <a:rPr/>
              <a:t>redacted</a:t>
            </a:r>
            <a:r>
              <a:rPr/>
              <a:t> </a:t>
            </a:r>
            <a:r>
              <a:rPr/>
              <a:t>because</a:t>
            </a:r>
            <a:r>
              <a:rPr/>
              <a:t> </a:t>
            </a:r>
            <a:r>
              <a:rPr/>
              <a:t>of</a:t>
            </a:r>
            <a:r>
              <a:rPr/>
              <a:t> </a:t>
            </a:r>
            <a:r>
              <a:rPr/>
              <a:t>privacy</a:t>
            </a:r>
            <a:r>
              <a:rPr/>
              <a:t> </a:t>
            </a:r>
            <a:r>
              <a:rPr/>
              <a:t>concerns.</a:t>
            </a:r>
            <a:r>
              <a:rPr/>
              <a:t> </a:t>
            </a:r>
            <a:r>
              <a:rPr/>
              <a:t>Other</a:t>
            </a:r>
            <a:r>
              <a:rPr/>
              <a:t> </a:t>
            </a:r>
            <a:r>
              <a:rPr/>
              <a:t>pieces</a:t>
            </a:r>
            <a:r>
              <a:rPr/>
              <a:t> </a:t>
            </a:r>
            <a:r>
              <a:rPr/>
              <a:t>of</a:t>
            </a:r>
            <a:r>
              <a:rPr/>
              <a:t> </a:t>
            </a:r>
            <a:r>
              <a:rPr/>
              <a:t>information</a:t>
            </a:r>
            <a:r>
              <a:rPr/>
              <a:t> </a:t>
            </a:r>
            <a:r>
              <a:rPr/>
              <a:t>have</a:t>
            </a:r>
            <a:r>
              <a:rPr/>
              <a:t> </a:t>
            </a:r>
            <a:r>
              <a:rPr/>
              <a:t>random</a:t>
            </a:r>
            <a:r>
              <a:rPr/>
              <a:t> </a:t>
            </a:r>
            <a:r>
              <a:rPr/>
              <a:t>noise</a:t>
            </a:r>
            <a:r>
              <a:rPr/>
              <a:t> </a:t>
            </a:r>
            <a:r>
              <a:rPr/>
              <a:t>added</a:t>
            </a:r>
            <a:r>
              <a:rPr/>
              <a:t> </a:t>
            </a:r>
            <a:r>
              <a:rPr/>
              <a:t>to</a:t>
            </a:r>
            <a:r>
              <a:rPr/>
              <a:t> </a:t>
            </a:r>
            <a:r>
              <a:rPr/>
              <a:t>them</a:t>
            </a:r>
            <a:r>
              <a:rPr/>
              <a:t> </a:t>
            </a:r>
            <a:r>
              <a:rPr/>
              <a:t>to</a:t>
            </a:r>
            <a:r>
              <a:rPr/>
              <a:t> </a:t>
            </a:r>
            <a:r>
              <a:rPr/>
              <a:t>preserve</a:t>
            </a:r>
            <a:r>
              <a:rPr/>
              <a:t> </a:t>
            </a:r>
            <a:r>
              <a:rPr/>
              <a:t>confidentiality</a:t>
            </a:r>
            <a:r>
              <a:rPr/>
              <a:t> </a:t>
            </a:r>
            <a:r>
              <a:rPr/>
              <a:t>(e.g.,</a:t>
            </a:r>
            <a:r>
              <a:rPr/>
              <a:t> </a:t>
            </a:r>
            <a:r>
              <a:rPr/>
              <a:t>data</a:t>
            </a:r>
            <a:r>
              <a:rPr/>
              <a:t> </a:t>
            </a:r>
            <a:r>
              <a:rPr/>
              <a:t>shifting).</a:t>
            </a:r>
          </a:p>
          <a:p>
            <a:pPr lvl="0" marL="0" indent="0">
              <a:buNone/>
            </a:pPr>
          </a:p>
          <a:p>
            <a:pPr lvl="0" marL="0" indent="0">
              <a:buNone/>
            </a:pPr>
            <a:r>
              <a:rPr/>
              <a:t>Aggregate</a:t>
            </a:r>
            <a:r>
              <a:rPr/>
              <a:t> </a:t>
            </a:r>
            <a:r>
              <a:rPr/>
              <a:t>data</a:t>
            </a:r>
            <a:r>
              <a:rPr/>
              <a:t> </a:t>
            </a:r>
            <a:r>
              <a:rPr/>
              <a:t>avoids</a:t>
            </a:r>
            <a:r>
              <a:rPr/>
              <a:t> </a:t>
            </a:r>
            <a:r>
              <a:rPr/>
              <a:t>many</a:t>
            </a:r>
            <a:r>
              <a:rPr/>
              <a:t> </a:t>
            </a:r>
            <a:r>
              <a:rPr/>
              <a:t>of</a:t>
            </a:r>
            <a:r>
              <a:rPr/>
              <a:t> </a:t>
            </a:r>
            <a:r>
              <a:rPr/>
              <a:t>the</a:t>
            </a:r>
            <a:r>
              <a:rPr/>
              <a:t> </a:t>
            </a:r>
            <a:r>
              <a:rPr/>
              <a:t>privacy</a:t>
            </a:r>
            <a:r>
              <a:rPr/>
              <a:t> </a:t>
            </a:r>
            <a:r>
              <a:rPr/>
              <a:t>issues.</a:t>
            </a:r>
            <a:r>
              <a:rPr/>
              <a:t> </a:t>
            </a:r>
            <a:r>
              <a:rPr/>
              <a:t>Aggregate</a:t>
            </a:r>
            <a:r>
              <a:rPr/>
              <a:t> </a:t>
            </a:r>
            <a:r>
              <a:rPr/>
              <a:t>data</a:t>
            </a:r>
            <a:r>
              <a:rPr/>
              <a:t> </a:t>
            </a:r>
            <a:r>
              <a:rPr/>
              <a:t>is</a:t>
            </a:r>
            <a:r>
              <a:rPr/>
              <a:t> </a:t>
            </a:r>
            <a:r>
              <a:rPr/>
              <a:t>also</a:t>
            </a:r>
            <a:r>
              <a:rPr/>
              <a:t> </a:t>
            </a:r>
            <a:r>
              <a:rPr/>
              <a:t>easier</a:t>
            </a:r>
            <a:r>
              <a:rPr/>
              <a:t> </a:t>
            </a:r>
            <a:r>
              <a:rPr/>
              <a:t>to</a:t>
            </a:r>
            <a:r>
              <a:rPr/>
              <a:t> </a:t>
            </a:r>
            <a:r>
              <a:rPr/>
              <a:t>store</a:t>
            </a:r>
            <a:r>
              <a:rPr/>
              <a:t> </a:t>
            </a:r>
            <a:r>
              <a:rPr/>
              <a:t>and</a:t>
            </a:r>
            <a:r>
              <a:rPr/>
              <a:t> </a:t>
            </a:r>
            <a:r>
              <a:rPr/>
              <a:t>to</a:t>
            </a:r>
            <a:r>
              <a:rPr/>
              <a:t> </a:t>
            </a:r>
            <a:r>
              <a:rPr/>
              <a:t>present.</a:t>
            </a:r>
            <a:r>
              <a:rPr/>
              <a:t> </a:t>
            </a:r>
            <a:r>
              <a:rPr/>
              <a:t>One</a:t>
            </a:r>
            <a:r>
              <a:rPr/>
              <a:t> </a:t>
            </a:r>
            <a:r>
              <a:rPr/>
              <a:t>big</a:t>
            </a:r>
            <a:r>
              <a:rPr/>
              <a:t> </a:t>
            </a:r>
            <a:r>
              <a:rPr/>
              <a:t>problem</a:t>
            </a:r>
            <a:r>
              <a:rPr/>
              <a:t> </a:t>
            </a:r>
            <a:r>
              <a:rPr/>
              <a:t>is</a:t>
            </a:r>
            <a:r>
              <a:rPr/>
              <a:t> </a:t>
            </a:r>
            <a:r>
              <a:rPr/>
              <a:t>that</a:t>
            </a:r>
            <a:r>
              <a:rPr/>
              <a:t> </a:t>
            </a:r>
            <a:r>
              <a:rPr/>
              <a:t>when</a:t>
            </a:r>
            <a:r>
              <a:rPr/>
              <a:t> </a:t>
            </a:r>
            <a:r>
              <a:rPr/>
              <a:t>you</a:t>
            </a:r>
            <a:r>
              <a:rPr/>
              <a:t> </a:t>
            </a:r>
            <a:r>
              <a:rPr/>
              <a:t>aggregate</a:t>
            </a:r>
            <a:r>
              <a:rPr/>
              <a:t> </a:t>
            </a:r>
            <a:r>
              <a:rPr/>
              <a:t>across</a:t>
            </a:r>
            <a:r>
              <a:rPr/>
              <a:t> </a:t>
            </a:r>
            <a:r>
              <a:rPr/>
              <a:t>a</a:t>
            </a:r>
            <a:r>
              <a:rPr/>
              <a:t> </a:t>
            </a:r>
            <a:r>
              <a:rPr/>
              <a:t>category,</a:t>
            </a:r>
            <a:r>
              <a:rPr/>
              <a:t> </a:t>
            </a:r>
            <a:r>
              <a:rPr/>
              <a:t>you</a:t>
            </a:r>
            <a:r>
              <a:rPr/>
              <a:t> </a:t>
            </a:r>
            <a:r>
              <a:rPr/>
              <a:t>end</a:t>
            </a:r>
            <a:r>
              <a:rPr/>
              <a:t> </a:t>
            </a:r>
            <a:r>
              <a:rPr/>
              <a:t>up</a:t>
            </a:r>
            <a:r>
              <a:rPr/>
              <a:t> </a:t>
            </a:r>
            <a:r>
              <a:rPr/>
              <a:t>mixing</a:t>
            </a:r>
            <a:r>
              <a:rPr/>
              <a:t> </a:t>
            </a:r>
            <a:r>
              <a:rPr/>
              <a:t>apples</a:t>
            </a:r>
            <a:r>
              <a:rPr/>
              <a:t> </a:t>
            </a:r>
            <a:r>
              <a:rPr/>
              <a:t>and</a:t>
            </a:r>
            <a:r>
              <a:rPr/>
              <a:t> </a:t>
            </a:r>
            <a:r>
              <a:rPr/>
              <a:t>oranges</a:t>
            </a:r>
            <a:r>
              <a:rPr/>
              <a:t> </a:t>
            </a:r>
            <a:r>
              <a:rPr/>
              <a:t>together</a:t>
            </a:r>
            <a:r>
              <a:rPr/>
              <a:t> </a:t>
            </a:r>
            <a:r>
              <a:rPr/>
              <a:t>and</a:t>
            </a:r>
            <a:r>
              <a:rPr/>
              <a:t> </a:t>
            </a:r>
            <a:r>
              <a:rPr/>
              <a:t>this</a:t>
            </a:r>
            <a:r>
              <a:rPr/>
              <a:t> </a:t>
            </a:r>
            <a:r>
              <a:rPr/>
              <a:t>often</a:t>
            </a:r>
            <a:r>
              <a:rPr/>
              <a:t> </a:t>
            </a:r>
            <a:r>
              <a:rPr/>
              <a:t>destroys</a:t>
            </a:r>
            <a:r>
              <a:rPr/>
              <a:t> </a:t>
            </a:r>
            <a:r>
              <a:rPr/>
              <a:t>signals</a:t>
            </a:r>
            <a:r>
              <a:rPr/>
              <a:t> </a:t>
            </a:r>
            <a:r>
              <a:rPr/>
              <a:t>that</a:t>
            </a:r>
            <a:r>
              <a:rPr/>
              <a:t> </a:t>
            </a:r>
            <a:r>
              <a:rPr/>
              <a:t>might</a:t>
            </a:r>
            <a:r>
              <a:rPr/>
              <a:t> </a:t>
            </a:r>
            <a:r>
              <a:rPr/>
              <a:t>be</a:t>
            </a:r>
            <a:r>
              <a:rPr/>
              <a:t> </a:t>
            </a:r>
            <a:r>
              <a:rPr/>
              <a:t>apparent</a:t>
            </a:r>
            <a:r>
              <a:rPr/>
              <a:t> </a:t>
            </a:r>
            <a:r>
              <a:rPr/>
              <a:t>when</a:t>
            </a:r>
            <a:r>
              <a:rPr/>
              <a:t> </a:t>
            </a:r>
            <a:r>
              <a:rPr/>
              <a:t>you</a:t>
            </a:r>
            <a:r>
              <a:rPr/>
              <a:t> </a:t>
            </a:r>
            <a:r>
              <a:rPr/>
              <a:t>look</a:t>
            </a:r>
            <a:r>
              <a:rPr/>
              <a:t> </a:t>
            </a:r>
            <a:r>
              <a:rPr/>
              <a:t>at</a:t>
            </a:r>
            <a:r>
              <a:rPr/>
              <a:t> </a:t>
            </a:r>
            <a:r>
              <a:rPr/>
              <a:t>individual</a:t>
            </a:r>
            <a:r>
              <a:rPr/>
              <a:t> </a:t>
            </a:r>
            <a:r>
              <a:rPr/>
              <a:t>values.</a:t>
            </a:r>
            <a:r>
              <a:rPr/>
              <a:t> </a:t>
            </a:r>
            <a:r>
              <a:rPr/>
              <a:t>When</a:t>
            </a:r>
            <a:r>
              <a:rPr/>
              <a:t> </a:t>
            </a:r>
            <a:r>
              <a:rPr/>
              <a:t>you</a:t>
            </a:r>
            <a:r>
              <a:rPr/>
              <a:t> </a:t>
            </a:r>
            <a:r>
              <a:rPr/>
              <a:t>mix</a:t>
            </a:r>
            <a:r>
              <a:rPr/>
              <a:t> </a:t>
            </a:r>
            <a:r>
              <a:rPr/>
              <a:t>a</a:t>
            </a:r>
            <a:r>
              <a:rPr/>
              <a:t> </a:t>
            </a:r>
            <a:r>
              <a:rPr/>
              <a:t>bunch</a:t>
            </a:r>
            <a:r>
              <a:rPr/>
              <a:t> </a:t>
            </a:r>
            <a:r>
              <a:rPr/>
              <a:t>of</a:t>
            </a:r>
            <a:r>
              <a:rPr/>
              <a:t> </a:t>
            </a:r>
            <a:r>
              <a:rPr/>
              <a:t>indvidual</a:t>
            </a:r>
            <a:r>
              <a:rPr/>
              <a:t> </a:t>
            </a:r>
            <a:r>
              <a:rPr/>
              <a:t>colors</a:t>
            </a:r>
            <a:r>
              <a:rPr/>
              <a:t> </a:t>
            </a:r>
            <a:r>
              <a:rPr/>
              <a:t>together,</a:t>
            </a:r>
            <a:r>
              <a:rPr/>
              <a:t> </a:t>
            </a:r>
            <a:r>
              <a:rPr/>
              <a:t>the</a:t>
            </a:r>
            <a:r>
              <a:rPr/>
              <a:t> </a:t>
            </a:r>
            <a:r>
              <a:rPr/>
              <a:t>results</a:t>
            </a:r>
            <a:r>
              <a:rPr/>
              <a:t> </a:t>
            </a:r>
            <a:r>
              <a:rPr/>
              <a:t>is</a:t>
            </a:r>
            <a:r>
              <a:rPr/>
              <a:t> </a:t>
            </a:r>
            <a:r>
              <a:rPr/>
              <a:t>always</a:t>
            </a:r>
            <a:r>
              <a:rPr/>
              <a:t> </a:t>
            </a:r>
            <a:r>
              <a:rPr/>
              <a:t>a</a:t>
            </a:r>
            <a:r>
              <a:rPr/>
              <a:t> </a:t>
            </a:r>
            <a:r>
              <a:rPr/>
              <a:t>blah</a:t>
            </a:r>
            <a:r>
              <a:rPr/>
              <a:t> </a:t>
            </a:r>
            <a:r>
              <a:rPr/>
              <a:t>shade</a:t>
            </a:r>
            <a:r>
              <a:rPr/>
              <a:t> </a:t>
            </a:r>
            <a:r>
              <a:rPr/>
              <a:t>of</a:t>
            </a:r>
            <a:r>
              <a:rPr/>
              <a:t> </a:t>
            </a:r>
            <a:r>
              <a:rPr/>
              <a:t>gray.</a:t>
            </a:r>
          </a:p>
          <a:p>
            <a:pPr lvl="0" marL="0" indent="0">
              <a:buNone/>
            </a:pPr>
          </a:p>
          <a:p>
            <a:pPr lvl="0" marL="0" indent="0">
              <a:buNone/>
            </a:pPr>
            <a:r>
              <a:rPr/>
              <a:t>Even</a:t>
            </a:r>
            <a:r>
              <a:rPr/>
              <a:t> </a:t>
            </a:r>
            <a:r>
              <a:rPr/>
              <a:t>if</a:t>
            </a:r>
            <a:r>
              <a:rPr/>
              <a:t> </a:t>
            </a:r>
            <a:r>
              <a:rPr/>
              <a:t>you</a:t>
            </a:r>
            <a:r>
              <a:rPr/>
              <a:t> </a:t>
            </a:r>
            <a:r>
              <a:rPr/>
              <a:t>do</a:t>
            </a:r>
            <a:r>
              <a:rPr/>
              <a:t> </a:t>
            </a:r>
            <a:r>
              <a:rPr/>
              <a:t>find</a:t>
            </a:r>
            <a:r>
              <a:rPr/>
              <a:t> </a:t>
            </a:r>
            <a:r>
              <a:rPr/>
              <a:t>a</a:t>
            </a:r>
            <a:r>
              <a:rPr/>
              <a:t> </a:t>
            </a:r>
            <a:r>
              <a:rPr/>
              <a:t>signal</a:t>
            </a:r>
            <a:r>
              <a:rPr/>
              <a:t> </a:t>
            </a:r>
            <a:r>
              <a:rPr/>
              <a:t>at</a:t>
            </a:r>
            <a:r>
              <a:rPr/>
              <a:t> </a:t>
            </a:r>
            <a:r>
              <a:rPr/>
              <a:t>the</a:t>
            </a:r>
            <a:r>
              <a:rPr/>
              <a:t> </a:t>
            </a:r>
            <a:r>
              <a:rPr/>
              <a:t>aggregate</a:t>
            </a:r>
            <a:r>
              <a:rPr/>
              <a:t> </a:t>
            </a:r>
            <a:r>
              <a:rPr/>
              <a:t>level,</a:t>
            </a:r>
            <a:r>
              <a:rPr/>
              <a:t> </a:t>
            </a:r>
            <a:r>
              <a:rPr/>
              <a:t>you</a:t>
            </a:r>
            <a:r>
              <a:rPr/>
              <a:t> </a:t>
            </a:r>
            <a:r>
              <a:rPr/>
              <a:t>have</a:t>
            </a:r>
            <a:r>
              <a:rPr/>
              <a:t> </a:t>
            </a:r>
            <a:r>
              <a:rPr/>
              <a:t>to</a:t>
            </a:r>
            <a:r>
              <a:rPr/>
              <a:t> </a:t>
            </a:r>
            <a:r>
              <a:rPr/>
              <a:t>be</a:t>
            </a:r>
            <a:r>
              <a:rPr/>
              <a:t> </a:t>
            </a:r>
            <a:r>
              <a:rPr/>
              <a:t>careful.</a:t>
            </a:r>
            <a:r>
              <a:rPr/>
              <a:t> </a:t>
            </a:r>
            <a:r>
              <a:rPr/>
              <a:t>What</a:t>
            </a:r>
            <a:r>
              <a:rPr/>
              <a:t> </a:t>
            </a:r>
            <a:r>
              <a:rPr/>
              <a:t>you</a:t>
            </a:r>
            <a:r>
              <a:rPr/>
              <a:t> </a:t>
            </a:r>
            <a:r>
              <a:rPr/>
              <a:t>see</a:t>
            </a:r>
            <a:r>
              <a:rPr/>
              <a:t> </a:t>
            </a:r>
            <a:r>
              <a:rPr/>
              <a:t>may</a:t>
            </a:r>
            <a:r>
              <a:rPr/>
              <a:t> </a:t>
            </a:r>
            <a:r>
              <a:rPr/>
              <a:t>be</a:t>
            </a:r>
            <a:r>
              <a:rPr/>
              <a:t> </a:t>
            </a:r>
            <a:r>
              <a:rPr/>
              <a:t>an</a:t>
            </a:r>
            <a:r>
              <a:rPr/>
              <a:t> </a:t>
            </a:r>
            <a:r>
              <a:rPr/>
              <a:t>artefact</a:t>
            </a:r>
            <a:r>
              <a:rPr/>
              <a:t> </a:t>
            </a:r>
            <a:r>
              <a:rPr/>
              <a:t>of</a:t>
            </a:r>
            <a:r>
              <a:rPr/>
              <a:t> </a:t>
            </a:r>
            <a:r>
              <a:rPr/>
              <a:t>the</a:t>
            </a:r>
            <a:r>
              <a:rPr/>
              <a:t> </a:t>
            </a:r>
            <a:r>
              <a:rPr/>
              <a:t>ecologic</a:t>
            </a:r>
            <a:r>
              <a:rPr/>
              <a:t> </a:t>
            </a:r>
            <a:r>
              <a:rPr/>
              <a:t>fallacy.</a:t>
            </a:r>
            <a:r>
              <a:rPr/>
              <a:t> </a:t>
            </a:r>
            <a:r>
              <a:rPr/>
              <a:t>The</a:t>
            </a:r>
            <a:r>
              <a:rPr/>
              <a:t> </a:t>
            </a:r>
            <a:r>
              <a:rPr/>
              <a:t>ecologic</a:t>
            </a:r>
            <a:r>
              <a:rPr/>
              <a:t> </a:t>
            </a:r>
            <a:r>
              <a:rPr/>
              <a:t>fallacy</a:t>
            </a:r>
            <a:r>
              <a:rPr/>
              <a:t> </a:t>
            </a:r>
            <a:r>
              <a:rPr/>
              <a:t>is</a:t>
            </a:r>
            <a:r>
              <a:rPr/>
              <a:t> </a:t>
            </a:r>
            <a:r>
              <a:rPr/>
              <a:t>the</a:t>
            </a:r>
            <a:r>
              <a:rPr/>
              <a:t> </a:t>
            </a:r>
            <a:r>
              <a:rPr/>
              <a:t>belief</a:t>
            </a:r>
            <a:r>
              <a:rPr/>
              <a:t> </a:t>
            </a:r>
            <a:r>
              <a:rPr/>
              <a:t>that</a:t>
            </a:r>
            <a:r>
              <a:rPr/>
              <a:t> </a:t>
            </a:r>
            <a:r>
              <a:rPr/>
              <a:t>an</a:t>
            </a:r>
            <a:r>
              <a:rPr/>
              <a:t> </a:t>
            </a:r>
            <a:r>
              <a:rPr/>
              <a:t>association</a:t>
            </a:r>
            <a:r>
              <a:rPr/>
              <a:t> </a:t>
            </a:r>
            <a:r>
              <a:rPr/>
              <a:t>discovered</a:t>
            </a:r>
            <a:r>
              <a:rPr/>
              <a:t> </a:t>
            </a:r>
            <a:r>
              <a:rPr/>
              <a:t>at</a:t>
            </a:r>
            <a:r>
              <a:rPr/>
              <a:t> </a:t>
            </a:r>
            <a:r>
              <a:rPr/>
              <a:t>an</a:t>
            </a:r>
            <a:r>
              <a:rPr/>
              <a:t> </a:t>
            </a:r>
            <a:r>
              <a:rPr/>
              <a:t>aggregate</a:t>
            </a:r>
            <a:r>
              <a:rPr/>
              <a:t> </a:t>
            </a:r>
            <a:r>
              <a:rPr/>
              <a:t>level</a:t>
            </a:r>
            <a:r>
              <a:rPr/>
              <a:t> </a:t>
            </a:r>
            <a:r>
              <a:rPr/>
              <a:t>will</a:t>
            </a:r>
            <a:r>
              <a:rPr/>
              <a:t> </a:t>
            </a:r>
            <a:r>
              <a:rPr/>
              <a:t>also</a:t>
            </a:r>
            <a:r>
              <a:rPr/>
              <a:t> </a:t>
            </a:r>
            <a:r>
              <a:rPr/>
              <a:t>hold</a:t>
            </a:r>
            <a:r>
              <a:rPr/>
              <a:t> </a:t>
            </a:r>
            <a:r>
              <a:rPr/>
              <a:t>at</a:t>
            </a:r>
            <a:r>
              <a:rPr/>
              <a:t> </a:t>
            </a:r>
            <a:r>
              <a:rPr/>
              <a:t>an</a:t>
            </a:r>
            <a:r>
              <a:rPr/>
              <a:t> </a:t>
            </a:r>
            <a:r>
              <a:rPr/>
              <a:t>individual</a:t>
            </a:r>
            <a:r>
              <a:rPr/>
              <a:t> </a:t>
            </a:r>
            <a:r>
              <a:rPr/>
              <a:t>level.</a:t>
            </a:r>
          </a:p>
          <a:p>
            <a:pPr lvl="0" marL="0" indent="0">
              <a:buNone/>
            </a:pPr>
          </a:p>
          <a:p>
            <a:pPr lvl="0" marL="0" indent="0">
              <a:buNone/>
            </a:pPr>
            <a:r>
              <a:rPr/>
              <a:t>An</a:t>
            </a:r>
            <a:r>
              <a:rPr/>
              <a:t> </a:t>
            </a:r>
            <a:r>
              <a:rPr/>
              <a:t>example</a:t>
            </a:r>
            <a:r>
              <a:rPr/>
              <a:t> </a:t>
            </a:r>
            <a:r>
              <a:rPr/>
              <a:t>of</a:t>
            </a:r>
            <a:r>
              <a:rPr/>
              <a:t> </a:t>
            </a:r>
            <a:r>
              <a:rPr/>
              <a:t>the</a:t>
            </a:r>
            <a:r>
              <a:rPr/>
              <a:t> </a:t>
            </a:r>
            <a:r>
              <a:rPr/>
              <a:t>ecologic</a:t>
            </a:r>
            <a:r>
              <a:rPr/>
              <a:t> </a:t>
            </a:r>
            <a:r>
              <a:rPr/>
              <a:t>fallacy:</a:t>
            </a:r>
            <a:r>
              <a:rPr/>
              <a:t> </a:t>
            </a:r>
            <a:r>
              <a:rPr/>
              <a:t>Sales</a:t>
            </a:r>
            <a:r>
              <a:rPr/>
              <a:t> </a:t>
            </a:r>
            <a:r>
              <a:rPr/>
              <a:t>of</a:t>
            </a:r>
            <a:r>
              <a:rPr/>
              <a:t> </a:t>
            </a:r>
            <a:r>
              <a:rPr/>
              <a:t>cigarettes</a:t>
            </a:r>
            <a:r>
              <a:rPr/>
              <a:t> </a:t>
            </a:r>
            <a:r>
              <a:rPr/>
              <a:t>are</a:t>
            </a:r>
            <a:r>
              <a:rPr/>
              <a:t> </a:t>
            </a:r>
            <a:r>
              <a:rPr/>
              <a:t>greater</a:t>
            </a:r>
            <a:r>
              <a:rPr/>
              <a:t> </a:t>
            </a:r>
            <a:r>
              <a:rPr/>
              <a:t>in</a:t>
            </a:r>
            <a:r>
              <a:rPr/>
              <a:t> </a:t>
            </a:r>
            <a:r>
              <a:rPr/>
              <a:t>states</a:t>
            </a:r>
            <a:r>
              <a:rPr/>
              <a:t> </a:t>
            </a:r>
            <a:r>
              <a:rPr/>
              <a:t>that</a:t>
            </a:r>
            <a:r>
              <a:rPr/>
              <a:t> </a:t>
            </a:r>
            <a:r>
              <a:rPr/>
              <a:t>have</a:t>
            </a:r>
            <a:r>
              <a:rPr/>
              <a:t> </a:t>
            </a:r>
            <a:r>
              <a:rPr/>
              <a:t>higher</a:t>
            </a:r>
            <a:r>
              <a:rPr/>
              <a:t> </a:t>
            </a:r>
            <a:r>
              <a:rPr/>
              <a:t>suicide</a:t>
            </a:r>
            <a:r>
              <a:rPr/>
              <a:t> </a:t>
            </a:r>
            <a:r>
              <a:rPr/>
              <a:t>rates.</a:t>
            </a:r>
            <a:r>
              <a:rPr/>
              <a:t> </a:t>
            </a:r>
            <a:r>
              <a:rPr/>
              <a:t>You</a:t>
            </a:r>
            <a:r>
              <a:rPr/>
              <a:t> </a:t>
            </a:r>
            <a:r>
              <a:rPr/>
              <a:t>don’t</a:t>
            </a:r>
            <a:r>
              <a:rPr/>
              <a:t> </a:t>
            </a:r>
            <a:r>
              <a:rPr/>
              <a:t>know</a:t>
            </a:r>
            <a:r>
              <a:rPr/>
              <a:t> </a:t>
            </a:r>
            <a:r>
              <a:rPr/>
              <a:t>whether</a:t>
            </a:r>
            <a:r>
              <a:rPr/>
              <a:t> </a:t>
            </a:r>
            <a:r>
              <a:rPr/>
              <a:t>an</a:t>
            </a:r>
            <a:r>
              <a:rPr/>
              <a:t> </a:t>
            </a:r>
            <a:r>
              <a:rPr/>
              <a:t>individual</a:t>
            </a:r>
            <a:r>
              <a:rPr/>
              <a:t> </a:t>
            </a:r>
            <a:r>
              <a:rPr/>
              <a:t>who</a:t>
            </a:r>
            <a:r>
              <a:rPr/>
              <a:t> </a:t>
            </a:r>
            <a:r>
              <a:rPr/>
              <a:t>smokes</a:t>
            </a:r>
            <a:r>
              <a:rPr/>
              <a:t> </a:t>
            </a:r>
            <a:r>
              <a:rPr/>
              <a:t>is</a:t>
            </a:r>
            <a:r>
              <a:rPr/>
              <a:t> </a:t>
            </a:r>
            <a:r>
              <a:rPr/>
              <a:t>more</a:t>
            </a:r>
            <a:r>
              <a:rPr/>
              <a:t> </a:t>
            </a:r>
            <a:r>
              <a:rPr/>
              <a:t>likely</a:t>
            </a:r>
            <a:r>
              <a:rPr/>
              <a:t> </a:t>
            </a:r>
            <a:r>
              <a:rPr/>
              <a:t>to</a:t>
            </a:r>
            <a:r>
              <a:rPr/>
              <a:t> </a:t>
            </a:r>
            <a:r>
              <a:rPr/>
              <a:t>commit</a:t>
            </a:r>
            <a:r>
              <a:rPr/>
              <a:t> </a:t>
            </a:r>
            <a:r>
              <a:rPr/>
              <a:t>suicide.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Community</a:t>
            </a:r>
            <a:r>
              <a:rPr/>
              <a:t> </a:t>
            </a:r>
            <a:r>
              <a:rPr/>
              <a:t>Based</a:t>
            </a:r>
            <a:r>
              <a:rPr/>
              <a:t> </a:t>
            </a:r>
            <a:r>
              <a:rPr/>
              <a:t>Participatory</a:t>
            </a:r>
            <a:r>
              <a:rPr/>
              <a:t> </a:t>
            </a:r>
            <a:r>
              <a:rPr/>
              <a:t>Research.</a:t>
            </a:r>
          </a:p>
          <a:p>
            <a:pPr lvl="0" marL="0" indent="0">
              <a:buNone/>
            </a:pPr>
          </a:p>
          <a:p>
            <a:pPr lvl="0" marL="0" indent="0">
              <a:buNone/>
            </a:pPr>
            <a:r>
              <a:rPr/>
              <a:t>This</a:t>
            </a:r>
            <a:r>
              <a:rPr/>
              <a:t> </a:t>
            </a:r>
            <a:r>
              <a:rPr/>
              <a:t>is</a:t>
            </a:r>
            <a:r>
              <a:rPr/>
              <a:t> </a:t>
            </a:r>
            <a:r>
              <a:rPr/>
              <a:t>increasingly</a:t>
            </a:r>
            <a:r>
              <a:rPr/>
              <a:t> </a:t>
            </a:r>
            <a:r>
              <a:rPr/>
              <a:t>used</a:t>
            </a:r>
            <a:r>
              <a:rPr/>
              <a:t> </a:t>
            </a:r>
            <a:r>
              <a:rPr/>
              <a:t>and</a:t>
            </a:r>
            <a:r>
              <a:rPr/>
              <a:t> </a:t>
            </a:r>
            <a:r>
              <a:rPr/>
              <a:t>make</a:t>
            </a:r>
            <a:r>
              <a:rPr/>
              <a:t> </a:t>
            </a:r>
            <a:r>
              <a:rPr/>
              <a:t>a</a:t>
            </a:r>
            <a:r>
              <a:rPr/>
              <a:t> </a:t>
            </a:r>
            <a:r>
              <a:rPr/>
              <a:t>big</a:t>
            </a:r>
            <a:r>
              <a:rPr/>
              <a:t> </a:t>
            </a:r>
            <a:r>
              <a:rPr/>
              <a:t>contribution.</a:t>
            </a:r>
            <a:r>
              <a:rPr/>
              <a:t> </a:t>
            </a:r>
            <a:r>
              <a:rPr/>
              <a:t>Extent</a:t>
            </a:r>
            <a:r>
              <a:rPr/>
              <a:t> </a:t>
            </a:r>
            <a:r>
              <a:rPr/>
              <a:t>to</a:t>
            </a:r>
            <a:r>
              <a:rPr/>
              <a:t> </a:t>
            </a:r>
            <a:r>
              <a:rPr/>
              <a:t>which</a:t>
            </a:r>
            <a:r>
              <a:rPr/>
              <a:t> </a:t>
            </a:r>
            <a:r>
              <a:rPr/>
              <a:t>the</a:t>
            </a:r>
            <a:r>
              <a:rPr/>
              <a:t> </a:t>
            </a:r>
            <a:r>
              <a:rPr/>
              <a:t>population</a:t>
            </a:r>
            <a:r>
              <a:rPr/>
              <a:t> </a:t>
            </a:r>
            <a:r>
              <a:rPr/>
              <a:t>that</a:t>
            </a:r>
            <a:r>
              <a:rPr/>
              <a:t> </a:t>
            </a:r>
            <a:r>
              <a:rPr/>
              <a:t>you</a:t>
            </a:r>
            <a:r>
              <a:rPr/>
              <a:t> </a:t>
            </a:r>
            <a:r>
              <a:rPr/>
              <a:t>are</a:t>
            </a:r>
            <a:r>
              <a:rPr/>
              <a:t> </a:t>
            </a:r>
            <a:r>
              <a:rPr/>
              <a:t>interested</a:t>
            </a:r>
            <a:r>
              <a:rPr/>
              <a:t> </a:t>
            </a:r>
            <a:r>
              <a:rPr/>
              <a:t>in</a:t>
            </a:r>
            <a:r>
              <a:rPr/>
              <a:t> </a:t>
            </a:r>
            <a:r>
              <a:rPr/>
              <a:t>are</a:t>
            </a:r>
            <a:r>
              <a:rPr/>
              <a:t> </a:t>
            </a:r>
            <a:r>
              <a:rPr/>
              <a:t>very</a:t>
            </a:r>
            <a:r>
              <a:rPr/>
              <a:t> </a:t>
            </a:r>
            <a:r>
              <a:rPr/>
              <a:t>much</a:t>
            </a:r>
            <a:r>
              <a:rPr/>
              <a:t> </a:t>
            </a:r>
            <a:r>
              <a:rPr/>
              <a:t>a</a:t>
            </a:r>
            <a:r>
              <a:rPr/>
              <a:t> </a:t>
            </a:r>
            <a:r>
              <a:rPr/>
              <a:t>part</a:t>
            </a:r>
            <a:r>
              <a:rPr/>
              <a:t> </a:t>
            </a:r>
            <a:r>
              <a:rPr/>
              <a:t>of</a:t>
            </a:r>
            <a:r>
              <a:rPr/>
              <a:t> </a:t>
            </a:r>
            <a:r>
              <a:rPr/>
              <a:t>the</a:t>
            </a:r>
            <a:r>
              <a:rPr/>
              <a:t> </a:t>
            </a:r>
            <a:r>
              <a:rPr/>
              <a:t>process</a:t>
            </a:r>
            <a:r>
              <a:rPr/>
              <a:t> </a:t>
            </a:r>
            <a:r>
              <a:rPr/>
              <a:t>of</a:t>
            </a:r>
            <a:r>
              <a:rPr/>
              <a:t> </a:t>
            </a:r>
            <a:r>
              <a:rPr/>
              <a:t>designing</a:t>
            </a:r>
            <a:r>
              <a:rPr/>
              <a:t> </a:t>
            </a:r>
            <a:r>
              <a:rPr/>
              <a:t>the</a:t>
            </a:r>
            <a:r>
              <a:rPr/>
              <a:t> </a:t>
            </a:r>
            <a:r>
              <a:rPr/>
              <a:t>research.</a:t>
            </a:r>
            <a:r>
              <a:rPr/>
              <a:t> </a:t>
            </a:r>
            <a:r>
              <a:rPr/>
              <a:t>It</a:t>
            </a:r>
            <a:r>
              <a:rPr/>
              <a:t> </a:t>
            </a:r>
            <a:r>
              <a:rPr/>
              <a:t>takes</a:t>
            </a:r>
            <a:r>
              <a:rPr/>
              <a:t> </a:t>
            </a:r>
            <a:r>
              <a:rPr/>
              <a:t>place</a:t>
            </a:r>
            <a:r>
              <a:rPr/>
              <a:t> </a:t>
            </a:r>
            <a:r>
              <a:rPr/>
              <a:t>outside</a:t>
            </a:r>
            <a:r>
              <a:rPr/>
              <a:t> </a:t>
            </a:r>
            <a:r>
              <a:rPr/>
              <a:t>the</a:t>
            </a:r>
            <a:r>
              <a:rPr/>
              <a:t> </a:t>
            </a:r>
            <a:r>
              <a:rPr/>
              <a:t>research</a:t>
            </a:r>
            <a:r>
              <a:rPr/>
              <a:t> </a:t>
            </a:r>
            <a:r>
              <a:rPr/>
              <a:t>process.</a:t>
            </a:r>
            <a:r>
              <a:rPr/>
              <a:t> </a:t>
            </a:r>
            <a:r>
              <a:rPr/>
              <a:t>It</a:t>
            </a:r>
            <a:r>
              <a:rPr/>
              <a:t> </a:t>
            </a:r>
            <a:r>
              <a:rPr/>
              <a:t>hurts</a:t>
            </a:r>
            <a:r>
              <a:rPr/>
              <a:t> </a:t>
            </a:r>
            <a:r>
              <a:rPr/>
              <a:t>internal</a:t>
            </a:r>
            <a:r>
              <a:rPr/>
              <a:t> </a:t>
            </a:r>
            <a:r>
              <a:rPr/>
              <a:t>validity</a:t>
            </a:r>
            <a:r>
              <a:rPr/>
              <a:t> </a:t>
            </a:r>
            <a:r>
              <a:rPr/>
              <a:t>but</a:t>
            </a:r>
            <a:r>
              <a:rPr/>
              <a:t> </a:t>
            </a:r>
            <a:r>
              <a:rPr/>
              <a:t>it</a:t>
            </a:r>
            <a:r>
              <a:rPr/>
              <a:t> </a:t>
            </a:r>
            <a:r>
              <a:rPr/>
              <a:t>is</a:t>
            </a:r>
            <a:r>
              <a:rPr/>
              <a:t> </a:t>
            </a:r>
            <a:r>
              <a:rPr/>
              <a:t>far</a:t>
            </a:r>
            <a:r>
              <a:rPr/>
              <a:t> </a:t>
            </a:r>
            <a:r>
              <a:rPr/>
              <a:t>more</a:t>
            </a:r>
            <a:r>
              <a:rPr/>
              <a:t> </a:t>
            </a:r>
            <a:r>
              <a:rPr/>
              <a:t>relevant,</a:t>
            </a:r>
            <a:r>
              <a:rPr/>
              <a:t> </a:t>
            </a:r>
            <a:r>
              <a:rPr/>
              <a:t>improving</a:t>
            </a:r>
            <a:r>
              <a:rPr/>
              <a:t> </a:t>
            </a:r>
            <a:r>
              <a:rPr/>
              <a:t>external</a:t>
            </a:r>
            <a:r>
              <a:rPr/>
              <a:t> </a:t>
            </a:r>
            <a:r>
              <a:rPr/>
              <a:t>validity.</a:t>
            </a:r>
            <a:r>
              <a:rPr/>
              <a:t> </a:t>
            </a:r>
            <a:r>
              <a:rPr/>
              <a:t>The</a:t>
            </a:r>
            <a:r>
              <a:rPr/>
              <a:t> </a:t>
            </a:r>
            <a:r>
              <a:rPr/>
              <a:t>value</a:t>
            </a:r>
            <a:r>
              <a:rPr/>
              <a:t> </a:t>
            </a:r>
            <a:r>
              <a:rPr/>
              <a:t>goes</a:t>
            </a:r>
            <a:r>
              <a:rPr/>
              <a:t> </a:t>
            </a:r>
            <a:r>
              <a:rPr/>
              <a:t>way</a:t>
            </a:r>
            <a:r>
              <a:rPr/>
              <a:t> </a:t>
            </a:r>
            <a:r>
              <a:rPr/>
              <a:t>beyond.</a:t>
            </a:r>
            <a:r>
              <a:rPr/>
              <a:t> </a:t>
            </a:r>
            <a:r>
              <a:rPr/>
              <a:t>Develop</a:t>
            </a:r>
            <a:r>
              <a:rPr/>
              <a:t> </a:t>
            </a:r>
            <a:r>
              <a:rPr/>
              <a:t>community</a:t>
            </a:r>
            <a:r>
              <a:rPr/>
              <a:t> </a:t>
            </a:r>
            <a:r>
              <a:rPr/>
              <a:t>capacity,</a:t>
            </a:r>
            <a:r>
              <a:rPr/>
              <a:t> </a:t>
            </a:r>
            <a:r>
              <a:rPr/>
              <a:t>improves</a:t>
            </a:r>
            <a:r>
              <a:rPr/>
              <a:t> </a:t>
            </a:r>
            <a:r>
              <a:rPr/>
              <a:t>sustainability,</a:t>
            </a:r>
            <a:r>
              <a:rPr/>
              <a:t> </a:t>
            </a:r>
            <a:r>
              <a:rPr/>
              <a:t>builds</a:t>
            </a:r>
            <a:r>
              <a:rPr/>
              <a:t> </a:t>
            </a:r>
            <a:r>
              <a:rPr/>
              <a:t>skills.</a:t>
            </a:r>
            <a:r>
              <a:rPr/>
              <a:t> </a:t>
            </a:r>
            <a:r>
              <a:rPr/>
              <a:t>More</a:t>
            </a:r>
            <a:r>
              <a:rPr/>
              <a:t> </a:t>
            </a:r>
            <a:r>
              <a:rPr/>
              <a:t>emphasis</a:t>
            </a:r>
            <a:r>
              <a:rPr/>
              <a:t> </a:t>
            </a:r>
            <a:r>
              <a:rPr/>
              <a:t>on</a:t>
            </a:r>
            <a:r>
              <a:rPr/>
              <a:t> </a:t>
            </a:r>
            <a:r>
              <a:rPr/>
              <a:t>these</a:t>
            </a:r>
            <a:r>
              <a:rPr/>
              <a:t> </a:t>
            </a:r>
            <a:r>
              <a:rPr/>
              <a:t>models</a:t>
            </a:r>
            <a:r>
              <a:rPr/>
              <a:t> </a:t>
            </a:r>
            <a:r>
              <a:rPr/>
              <a:t>using</a:t>
            </a:r>
            <a:r>
              <a:rPr/>
              <a:t> </a:t>
            </a:r>
            <a:r>
              <a:rPr/>
              <a:t>PCORI.</a:t>
            </a:r>
            <a:r>
              <a:rPr/>
              <a:t> </a:t>
            </a:r>
            <a:r>
              <a:rPr/>
              <a:t>Most</a:t>
            </a:r>
            <a:r>
              <a:rPr/>
              <a:t> </a:t>
            </a:r>
            <a:r>
              <a:rPr/>
              <a:t>of</a:t>
            </a:r>
            <a:r>
              <a:rPr/>
              <a:t> </a:t>
            </a:r>
            <a:r>
              <a:rPr/>
              <a:t>this</a:t>
            </a:r>
            <a:r>
              <a:rPr/>
              <a:t> </a:t>
            </a:r>
            <a:r>
              <a:rPr/>
              <a:t>work</a:t>
            </a:r>
            <a:r>
              <a:rPr/>
              <a:t> </a:t>
            </a:r>
            <a:r>
              <a:rPr/>
              <a:t>involves</a:t>
            </a:r>
            <a:r>
              <a:rPr/>
              <a:t> </a:t>
            </a:r>
            <a:r>
              <a:rPr/>
              <a:t>the</a:t>
            </a:r>
            <a:r>
              <a:rPr/>
              <a:t> </a:t>
            </a:r>
            <a:r>
              <a:rPr/>
              <a:t>community</a:t>
            </a:r>
            <a:r>
              <a:rPr/>
              <a:t> </a:t>
            </a:r>
            <a:r>
              <a:rPr/>
              <a:t>from</a:t>
            </a:r>
            <a:r>
              <a:rPr/>
              <a:t> </a:t>
            </a:r>
            <a:r>
              <a:rPr/>
              <a:t>the</a:t>
            </a:r>
            <a:r>
              <a:rPr/>
              <a:t> </a:t>
            </a:r>
            <a:r>
              <a:rPr/>
              <a:t>beginning.</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Other</a:t>
            </a:r>
            <a:r>
              <a:rPr/>
              <a:t> </a:t>
            </a:r>
            <a:r>
              <a:rPr/>
              <a:t>research</a:t>
            </a:r>
            <a:r>
              <a:rPr/>
              <a:t> </a:t>
            </a:r>
            <a:r>
              <a:rPr/>
              <a:t>may</a:t>
            </a:r>
            <a:r>
              <a:rPr/>
              <a:t> </a:t>
            </a:r>
            <a:r>
              <a:rPr/>
              <a:t>not</a:t>
            </a:r>
            <a:r>
              <a:rPr/>
              <a:t> </a:t>
            </a:r>
            <a:r>
              <a:rPr/>
              <a:t>reflect</a:t>
            </a:r>
            <a:r>
              <a:rPr/>
              <a:t> </a:t>
            </a:r>
            <a:r>
              <a:rPr/>
              <a:t>what</a:t>
            </a:r>
            <a:r>
              <a:rPr/>
              <a:t> </a:t>
            </a:r>
            <a:r>
              <a:rPr/>
              <a:t>the</a:t>
            </a:r>
            <a:r>
              <a:rPr/>
              <a:t> </a:t>
            </a:r>
            <a:r>
              <a:rPr/>
              <a:t>community</a:t>
            </a:r>
            <a:r>
              <a:rPr/>
              <a:t> </a:t>
            </a:r>
            <a:r>
              <a:rPr/>
              <a:t>is</a:t>
            </a:r>
            <a:r>
              <a:rPr/>
              <a:t> </a:t>
            </a:r>
            <a:r>
              <a:rPr/>
              <a:t>interested</a:t>
            </a:r>
            <a:r>
              <a:rPr/>
              <a:t> </a:t>
            </a:r>
            <a:r>
              <a:rPr/>
              <a:t>in.</a:t>
            </a:r>
            <a:r>
              <a:rPr/>
              <a:t> </a:t>
            </a:r>
            <a:r>
              <a:rPr/>
              <a:t>Research</a:t>
            </a:r>
            <a:r>
              <a:rPr/>
              <a:t> </a:t>
            </a:r>
            <a:r>
              <a:rPr/>
              <a:t>in</a:t>
            </a:r>
            <a:r>
              <a:rPr/>
              <a:t> </a:t>
            </a:r>
            <a:r>
              <a:rPr/>
              <a:t>a</a:t>
            </a:r>
            <a:r>
              <a:rPr/>
              <a:t> </a:t>
            </a:r>
            <a:r>
              <a:rPr/>
              <a:t>carefully</a:t>
            </a:r>
            <a:r>
              <a:rPr/>
              <a:t> </a:t>
            </a:r>
            <a:r>
              <a:rPr/>
              <a:t>constrained</a:t>
            </a:r>
            <a:r>
              <a:rPr/>
              <a:t> </a:t>
            </a:r>
            <a:r>
              <a:rPr/>
              <a:t>environment</a:t>
            </a:r>
            <a:r>
              <a:rPr/>
              <a:t> </a:t>
            </a:r>
            <a:r>
              <a:rPr/>
              <a:t>may</a:t>
            </a:r>
            <a:r>
              <a:rPr/>
              <a:t> </a:t>
            </a:r>
            <a:r>
              <a:rPr/>
              <a:t>not</a:t>
            </a:r>
            <a:r>
              <a:rPr/>
              <a:t> </a:t>
            </a:r>
            <a:r>
              <a:rPr/>
              <a:t>be</a:t>
            </a:r>
            <a:r>
              <a:rPr/>
              <a:t> </a:t>
            </a:r>
            <a:r>
              <a:rPr/>
              <a:t>sustainable.</a:t>
            </a:r>
          </a:p>
          <a:p>
            <a:pPr lvl="0" marL="0" indent="0">
              <a:buNone/>
            </a:pPr>
          </a:p>
          <a:p>
            <a:pPr lvl="0" marL="0" indent="0">
              <a:buNone/>
            </a:pPr>
            <a:r>
              <a:rPr/>
              <a:t>Collaboration</a:t>
            </a:r>
            <a:r>
              <a:rPr/>
              <a:t> </a:t>
            </a:r>
            <a:r>
              <a:rPr/>
              <a:t>among</a:t>
            </a:r>
            <a:r>
              <a:rPr/>
              <a:t> </a:t>
            </a:r>
            <a:r>
              <a:rPr/>
              <a:t>practitioners</a:t>
            </a:r>
            <a:r>
              <a:rPr/>
              <a:t> </a:t>
            </a:r>
            <a:r>
              <a:rPr/>
              <a:t>where</a:t>
            </a:r>
            <a:r>
              <a:rPr/>
              <a:t> </a:t>
            </a:r>
            <a:r>
              <a:rPr/>
              <a:t>they</a:t>
            </a:r>
            <a:r>
              <a:rPr/>
              <a:t> </a:t>
            </a:r>
            <a:r>
              <a:rPr/>
              <a:t>can</a:t>
            </a:r>
            <a:r>
              <a:rPr/>
              <a:t> </a:t>
            </a:r>
            <a:r>
              <a:rPr/>
              <a:t>combine</a:t>
            </a:r>
            <a:r>
              <a:rPr/>
              <a:t> </a:t>
            </a:r>
            <a:r>
              <a:rPr/>
              <a:t>efforts.</a:t>
            </a:r>
            <a:r>
              <a:rPr/>
              <a:t> </a:t>
            </a:r>
            <a:r>
              <a:rPr/>
              <a:t>Also</a:t>
            </a:r>
            <a:r>
              <a:rPr/>
              <a:t> </a:t>
            </a:r>
            <a:r>
              <a:rPr/>
              <a:t>valuable</a:t>
            </a:r>
            <a:r>
              <a:rPr/>
              <a:t> </a:t>
            </a:r>
            <a:r>
              <a:rPr/>
              <a:t>for</a:t>
            </a:r>
            <a:r>
              <a:rPr/>
              <a:t> </a:t>
            </a:r>
            <a:r>
              <a:rPr/>
              <a:t>networks</a:t>
            </a:r>
            <a:r>
              <a:rPr/>
              <a:t> </a:t>
            </a:r>
            <a:r>
              <a:rPr/>
              <a:t>of</a:t>
            </a:r>
            <a:r>
              <a:rPr/>
              <a:t> </a:t>
            </a:r>
            <a:r>
              <a:rPr/>
              <a:t>pharmacists.</a:t>
            </a:r>
          </a:p>
          <a:p>
            <a:pPr lvl="0" marL="0" indent="0">
              <a:buNone/>
            </a:pPr>
          </a:p>
          <a:p>
            <a:pPr lvl="0" marL="0" indent="0">
              <a:buNone/>
            </a:pPr>
            <a:r>
              <a:rPr/>
              <a:t>Issues</a:t>
            </a:r>
            <a:r>
              <a:rPr/>
              <a:t> </a:t>
            </a:r>
            <a:r>
              <a:rPr/>
              <a:t>important</a:t>
            </a:r>
            <a:r>
              <a:rPr/>
              <a:t> </a:t>
            </a:r>
            <a:r>
              <a:rPr/>
              <a:t>to</a:t>
            </a:r>
            <a:r>
              <a:rPr/>
              <a:t> </a:t>
            </a:r>
            <a:r>
              <a:rPr/>
              <a:t>the</a:t>
            </a:r>
            <a:r>
              <a:rPr/>
              <a:t> </a:t>
            </a:r>
            <a:r>
              <a:rPr/>
              <a:t>population</a:t>
            </a:r>
            <a:r>
              <a:rPr/>
              <a:t> </a:t>
            </a:r>
            <a:r>
              <a:rPr/>
              <a:t>and</a:t>
            </a:r>
            <a:r>
              <a:rPr/>
              <a:t> </a:t>
            </a:r>
            <a:r>
              <a:rPr/>
              <a:t>community.</a:t>
            </a:r>
            <a:r>
              <a:rPr/>
              <a:t> </a:t>
            </a:r>
            <a:r>
              <a:rPr/>
              <a:t>There</a:t>
            </a:r>
            <a:r>
              <a:rPr/>
              <a:t> </a:t>
            </a:r>
            <a:r>
              <a:rPr/>
              <a:t>can</a:t>
            </a:r>
            <a:r>
              <a:rPr/>
              <a:t> </a:t>
            </a:r>
            <a:r>
              <a:rPr/>
              <a:t>be</a:t>
            </a:r>
            <a:r>
              <a:rPr/>
              <a:t> </a:t>
            </a:r>
            <a:r>
              <a:rPr/>
              <a:t>a</a:t>
            </a:r>
            <a:r>
              <a:rPr/>
              <a:t> </a:t>
            </a:r>
            <a:r>
              <a:rPr/>
              <a:t>ripple</a:t>
            </a:r>
            <a:r>
              <a:rPr/>
              <a:t> </a:t>
            </a:r>
            <a:r>
              <a:rPr/>
              <a:t>effect.</a:t>
            </a:r>
            <a:r>
              <a:rPr/>
              <a:t> </a:t>
            </a:r>
            <a:r>
              <a:rPr/>
              <a:t>When</a:t>
            </a:r>
            <a:r>
              <a:rPr/>
              <a:t> </a:t>
            </a:r>
            <a:r>
              <a:rPr/>
              <a:t>community</a:t>
            </a:r>
            <a:r>
              <a:rPr/>
              <a:t> </a:t>
            </a:r>
            <a:r>
              <a:rPr/>
              <a:t>members</a:t>
            </a:r>
            <a:r>
              <a:rPr/>
              <a:t> </a:t>
            </a:r>
            <a:r>
              <a:rPr/>
              <a:t>get</a:t>
            </a:r>
            <a:r>
              <a:rPr/>
              <a:t> </a:t>
            </a:r>
            <a:r>
              <a:rPr/>
              <a:t>engaged,</a:t>
            </a:r>
            <a:r>
              <a:rPr/>
              <a:t> </a:t>
            </a:r>
            <a:r>
              <a:rPr/>
              <a:t>they</a:t>
            </a:r>
            <a:r>
              <a:rPr/>
              <a:t> </a:t>
            </a:r>
            <a:r>
              <a:rPr/>
              <a:t>can</a:t>
            </a:r>
            <a:r>
              <a:rPr/>
              <a:t> </a:t>
            </a:r>
            <a:r>
              <a:rPr/>
              <a:t>learn</a:t>
            </a:r>
            <a:r>
              <a:rPr/>
              <a:t> </a:t>
            </a:r>
            <a:r>
              <a:rPr/>
              <a:t>skills</a:t>
            </a:r>
            <a:r>
              <a:rPr/>
              <a:t> </a:t>
            </a:r>
            <a:r>
              <a:rPr/>
              <a:t>that</a:t>
            </a:r>
            <a:r>
              <a:rPr/>
              <a:t> </a:t>
            </a:r>
            <a:r>
              <a:rPr/>
              <a:t>can</a:t>
            </a:r>
            <a:r>
              <a:rPr/>
              <a:t> </a:t>
            </a:r>
            <a:r>
              <a:rPr/>
              <a:t>help</a:t>
            </a:r>
            <a:r>
              <a:rPr/>
              <a:t> </a:t>
            </a:r>
            <a:r>
              <a:rPr/>
              <a:t>in</a:t>
            </a:r>
            <a:r>
              <a:rPr/>
              <a:t> </a:t>
            </a:r>
            <a:r>
              <a:rPr/>
              <a:t>a</a:t>
            </a:r>
            <a:r>
              <a:rPr/>
              <a:t> </a:t>
            </a:r>
            <a:r>
              <a:rPr/>
              <a:t>different</a:t>
            </a:r>
            <a:r>
              <a:rPr/>
              <a:t> </a:t>
            </a:r>
            <a:r>
              <a:rPr/>
              <a:t>context,</a:t>
            </a:r>
            <a:r>
              <a:rPr/>
              <a:t> </a:t>
            </a:r>
            <a:r>
              <a:rPr/>
              <a:t>and</a:t>
            </a:r>
            <a:r>
              <a:rPr/>
              <a:t> </a:t>
            </a:r>
            <a:r>
              <a:rPr/>
              <a:t>inform</a:t>
            </a:r>
            <a:r>
              <a:rPr/>
              <a:t> </a:t>
            </a:r>
            <a:r>
              <a:rPr/>
              <a:t>them</a:t>
            </a:r>
            <a:r>
              <a:rPr/>
              <a:t> </a:t>
            </a:r>
            <a:r>
              <a:rPr/>
              <a:t>about</a:t>
            </a:r>
            <a:r>
              <a:rPr/>
              <a:t> </a:t>
            </a:r>
            <a:r>
              <a:rPr/>
              <a:t>resources</a:t>
            </a:r>
            <a:r>
              <a:rPr/>
              <a:t> </a:t>
            </a:r>
            <a:r>
              <a:rPr/>
              <a:t>that</a:t>
            </a:r>
            <a:r>
              <a:rPr/>
              <a:t> </a:t>
            </a:r>
            <a:r>
              <a:rPr/>
              <a:t>they</a:t>
            </a:r>
            <a:r>
              <a:rPr/>
              <a:t> </a:t>
            </a:r>
            <a:r>
              <a:rPr/>
              <a:t>can</a:t>
            </a:r>
            <a:r>
              <a:rPr/>
              <a:t> </a:t>
            </a:r>
            <a:r>
              <a:rPr/>
              <a:t>use</a:t>
            </a:r>
            <a:r>
              <a:rPr/>
              <a:t> </a:t>
            </a:r>
            <a:r>
              <a:rPr/>
              <a:t>in</a:t>
            </a:r>
            <a:r>
              <a:rPr/>
              <a:t> </a:t>
            </a:r>
            <a:r>
              <a:rPr/>
              <a:t>other</a:t>
            </a:r>
            <a:r>
              <a:rPr/>
              <a:t> </a:t>
            </a:r>
            <a:r>
              <a:rPr/>
              <a:t>areas.</a:t>
            </a:r>
            <a:r>
              <a:rPr/>
              <a:t> </a:t>
            </a:r>
            <a:r>
              <a:rPr/>
              <a:t>The</a:t>
            </a:r>
            <a:r>
              <a:rPr/>
              <a:t> </a:t>
            </a:r>
            <a:r>
              <a:rPr/>
              <a:t>community</a:t>
            </a:r>
            <a:r>
              <a:rPr/>
              <a:t> </a:t>
            </a:r>
            <a:r>
              <a:rPr/>
              <a:t>gains</a:t>
            </a:r>
            <a:r>
              <a:rPr/>
              <a:t> </a:t>
            </a:r>
            <a:r>
              <a:rPr/>
              <a:t>from</a:t>
            </a:r>
            <a:r>
              <a:rPr/>
              <a:t> </a:t>
            </a:r>
            <a:r>
              <a:rPr/>
              <a:t>the</a:t>
            </a:r>
            <a:r>
              <a:rPr/>
              <a:t> </a:t>
            </a:r>
            <a:r>
              <a:rPr/>
              <a:t>whole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Simple.</a:t>
            </a:r>
            <a:r>
              <a:rPr/>
              <a:t> </a:t>
            </a:r>
            <a:r>
              <a:rPr/>
              <a:t>What</a:t>
            </a:r>
            <a:r>
              <a:rPr/>
              <a:t> </a:t>
            </a:r>
            <a:r>
              <a:rPr/>
              <a:t>is</a:t>
            </a:r>
            <a:r>
              <a:rPr/>
              <a:t> </a:t>
            </a:r>
            <a:r>
              <a:rPr/>
              <a:t>important</a:t>
            </a:r>
            <a:r>
              <a:rPr/>
              <a:t> </a:t>
            </a:r>
            <a:r>
              <a:rPr/>
              <a:t>and</a:t>
            </a:r>
            <a:r>
              <a:rPr/>
              <a:t> </a:t>
            </a:r>
            <a:r>
              <a:rPr/>
              <a:t>what</a:t>
            </a:r>
            <a:r>
              <a:rPr/>
              <a:t> </a:t>
            </a:r>
            <a:r>
              <a:rPr/>
              <a:t>is</a:t>
            </a:r>
            <a:r>
              <a:rPr/>
              <a:t> </a:t>
            </a:r>
            <a:r>
              <a:rPr/>
              <a:t>needed.</a:t>
            </a:r>
            <a:r>
              <a:rPr/>
              <a:t> </a:t>
            </a:r>
            <a:r>
              <a:rPr/>
              <a:t>Add</a:t>
            </a:r>
            <a:r>
              <a:rPr/>
              <a:t> </a:t>
            </a:r>
            <a:r>
              <a:rPr/>
              <a:t>value</a:t>
            </a:r>
            <a:r>
              <a:rPr/>
              <a:t> </a:t>
            </a:r>
            <a:r>
              <a:rPr/>
              <a:t>to</a:t>
            </a:r>
            <a:r>
              <a:rPr/>
              <a:t> </a:t>
            </a:r>
            <a:r>
              <a:rPr/>
              <a:t>the</a:t>
            </a:r>
            <a:r>
              <a:rPr/>
              <a:t> </a:t>
            </a:r>
            <a:r>
              <a:rPr/>
              <a:t>community.</a:t>
            </a:r>
            <a:r>
              <a:rPr/>
              <a:t> </a:t>
            </a:r>
            <a:r>
              <a:rPr/>
              <a:t>Identify</a:t>
            </a:r>
            <a:r>
              <a:rPr/>
              <a:t> </a:t>
            </a:r>
            <a:r>
              <a:rPr/>
              <a:t>people</a:t>
            </a:r>
            <a:r>
              <a:rPr/>
              <a:t> </a:t>
            </a:r>
            <a:r>
              <a:rPr/>
              <a:t>who</a:t>
            </a:r>
            <a:r>
              <a:rPr/>
              <a:t> </a:t>
            </a:r>
            <a:r>
              <a:rPr/>
              <a:t>can</a:t>
            </a:r>
            <a:r>
              <a:rPr/>
              <a:t> </a:t>
            </a:r>
            <a:r>
              <a:rPr/>
              <a:t>be</a:t>
            </a:r>
            <a:r>
              <a:rPr/>
              <a:t> </a:t>
            </a:r>
            <a:r>
              <a:rPr/>
              <a:t>resources.</a:t>
            </a:r>
            <a:r>
              <a:rPr/>
              <a:t> </a:t>
            </a:r>
            <a:r>
              <a:rPr/>
              <a:t>This</a:t>
            </a:r>
            <a:r>
              <a:rPr/>
              <a:t> </a:t>
            </a:r>
            <a:r>
              <a:rPr/>
              <a:t>is</a:t>
            </a:r>
            <a:r>
              <a:rPr/>
              <a:t> </a:t>
            </a:r>
            <a:r>
              <a:rPr/>
              <a:t>very</a:t>
            </a:r>
            <a:r>
              <a:rPr/>
              <a:t> </a:t>
            </a:r>
            <a:r>
              <a:rPr/>
              <a:t>much</a:t>
            </a:r>
            <a:r>
              <a:rPr/>
              <a:t> </a:t>
            </a:r>
            <a:r>
              <a:rPr/>
              <a:t>a</a:t>
            </a:r>
            <a:r>
              <a:rPr/>
              <a:t> </a:t>
            </a:r>
            <a:r>
              <a:rPr/>
              <a:t>collaboration.</a:t>
            </a:r>
            <a:r>
              <a:rPr/>
              <a:t> </a:t>
            </a:r>
            <a:r>
              <a:rPr/>
              <a:t>It</a:t>
            </a:r>
            <a:r>
              <a:rPr/>
              <a:t> </a:t>
            </a:r>
            <a:r>
              <a:rPr/>
              <a:t>can</a:t>
            </a:r>
            <a:r>
              <a:rPr/>
              <a:t> </a:t>
            </a:r>
            <a:r>
              <a:rPr/>
              <a:t>be</a:t>
            </a:r>
            <a:r>
              <a:rPr/>
              <a:t> </a:t>
            </a:r>
            <a:r>
              <a:rPr/>
              <a:t>top-down,</a:t>
            </a:r>
            <a:r>
              <a:rPr/>
              <a:t> </a:t>
            </a:r>
            <a:r>
              <a:rPr/>
              <a:t>where</a:t>
            </a:r>
            <a:r>
              <a:rPr/>
              <a:t> </a:t>
            </a:r>
            <a:r>
              <a:rPr/>
              <a:t>you</a:t>
            </a:r>
            <a:r>
              <a:rPr/>
              <a:t> </a:t>
            </a:r>
            <a:r>
              <a:rPr/>
              <a:t>make</a:t>
            </a:r>
            <a:r>
              <a:rPr/>
              <a:t> </a:t>
            </a:r>
            <a:r>
              <a:rPr/>
              <a:t>yourself</a:t>
            </a:r>
            <a:r>
              <a:rPr/>
              <a:t> </a:t>
            </a:r>
            <a:r>
              <a:rPr/>
              <a:t>available</a:t>
            </a:r>
            <a:r>
              <a:rPr/>
              <a:t> </a:t>
            </a:r>
            <a:r>
              <a:rPr/>
              <a:t>to</a:t>
            </a:r>
            <a:r>
              <a:rPr/>
              <a:t> </a:t>
            </a:r>
            <a:r>
              <a:rPr/>
              <a:t>the</a:t>
            </a:r>
            <a:r>
              <a:rPr/>
              <a:t> </a:t>
            </a:r>
            <a:r>
              <a:rPr/>
              <a:t>community.</a:t>
            </a:r>
            <a:r>
              <a:rPr/>
              <a:t> </a:t>
            </a:r>
            <a:r>
              <a:rPr/>
              <a:t>A</a:t>
            </a:r>
            <a:r>
              <a:rPr/>
              <a:t> </a:t>
            </a:r>
            <a:r>
              <a:rPr/>
              <a:t>bottom-up</a:t>
            </a:r>
            <a:r>
              <a:rPr/>
              <a:t> </a:t>
            </a:r>
            <a:r>
              <a:rPr/>
              <a:t>is</a:t>
            </a:r>
            <a:r>
              <a:rPr/>
              <a:t> </a:t>
            </a:r>
            <a:r>
              <a:rPr/>
              <a:t>where</a:t>
            </a:r>
            <a:r>
              <a:rPr/>
              <a:t> </a:t>
            </a:r>
            <a:r>
              <a:rPr/>
              <a:t>you</a:t>
            </a:r>
            <a:r>
              <a:rPr/>
              <a:t> </a:t>
            </a:r>
            <a:r>
              <a:rPr/>
              <a:t>offer</a:t>
            </a:r>
            <a:r>
              <a:rPr/>
              <a:t> </a:t>
            </a:r>
            <a:r>
              <a:rPr/>
              <a:t>your</a:t>
            </a:r>
            <a:r>
              <a:rPr/>
              <a:t> </a:t>
            </a:r>
            <a:r>
              <a:rPr/>
              <a:t>expertise</a:t>
            </a:r>
            <a:r>
              <a:rPr/>
              <a:t> </a:t>
            </a:r>
            <a:r>
              <a:rPr/>
              <a:t>to</a:t>
            </a:r>
            <a:r>
              <a:rPr/>
              <a:t> </a:t>
            </a:r>
            <a:r>
              <a:rPr/>
              <a:t>help</a:t>
            </a:r>
            <a:r>
              <a:rPr/>
              <a:t> </a:t>
            </a:r>
            <a:r>
              <a:rPr/>
              <a:t>them</a:t>
            </a:r>
            <a:r>
              <a:rPr/>
              <a:t> </a:t>
            </a:r>
            <a:r>
              <a:rPr/>
              <a:t>develop</a:t>
            </a:r>
            <a:r>
              <a:rPr/>
              <a:t> </a:t>
            </a:r>
            <a:r>
              <a:rPr/>
              <a:t>a</a:t>
            </a:r>
            <a:r>
              <a:rPr/>
              <a:t> </a:t>
            </a:r>
            <a:r>
              <a:rPr/>
              <a:t>project.</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some</a:t>
            </a:r>
            <a:r>
              <a:rPr/>
              <a:t> </a:t>
            </a:r>
            <a:r>
              <a:rPr/>
              <a:t>many</a:t>
            </a:r>
            <a:r>
              <a:rPr/>
              <a:t> </a:t>
            </a:r>
            <a:r>
              <a:rPr/>
              <a:t>community</a:t>
            </a:r>
            <a:r>
              <a:rPr/>
              <a:t> </a:t>
            </a:r>
            <a:r>
              <a:rPr/>
              <a:t>level</a:t>
            </a:r>
            <a:r>
              <a:rPr/>
              <a:t> </a:t>
            </a:r>
            <a:r>
              <a:rPr/>
              <a:t>issues</a:t>
            </a:r>
            <a:r>
              <a:rPr/>
              <a:t> </a:t>
            </a:r>
            <a:r>
              <a:rPr/>
              <a:t>associated</a:t>
            </a:r>
            <a:r>
              <a:rPr/>
              <a:t> </a:t>
            </a:r>
            <a:r>
              <a:rPr/>
              <a:t>with</a:t>
            </a:r>
            <a:r>
              <a:rPr/>
              <a:t> </a:t>
            </a:r>
            <a:r>
              <a:rPr/>
              <a:t>health</a:t>
            </a:r>
            <a:r>
              <a:rPr/>
              <a:t> </a:t>
            </a:r>
            <a:r>
              <a:rPr/>
              <a:t>disparities.</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biring</a:t>
            </a:r>
            <a:r>
              <a:rPr/>
              <a:t> </a:t>
            </a:r>
            <a:r>
              <a:rPr/>
              <a:t>in</a:t>
            </a:r>
            <a:r>
              <a:rPr/>
              <a:t> </a:t>
            </a:r>
            <a:r>
              <a:rPr/>
              <a:t>your</a:t>
            </a:r>
            <a:r>
              <a:rPr/>
              <a:t> </a:t>
            </a:r>
            <a:r>
              <a:rPr/>
              <a:t>knowledge</a:t>
            </a:r>
            <a:r>
              <a:rPr/>
              <a:t> </a:t>
            </a:r>
            <a:r>
              <a:rPr/>
              <a:t>of</a:t>
            </a:r>
            <a:r>
              <a:rPr/>
              <a:t> </a:t>
            </a:r>
            <a:r>
              <a:rPr/>
              <a:t>existing</a:t>
            </a:r>
            <a:r>
              <a:rPr/>
              <a:t> </a:t>
            </a:r>
            <a:r>
              <a:rPr/>
              <a:t>resources,</a:t>
            </a:r>
            <a:r>
              <a:rPr/>
              <a:t> </a:t>
            </a:r>
            <a:r>
              <a:rPr/>
              <a:t>and</a:t>
            </a:r>
            <a:r>
              <a:rPr/>
              <a:t> </a:t>
            </a:r>
            <a:r>
              <a:rPr/>
              <a:t>provide</a:t>
            </a:r>
            <a:r>
              <a:rPr/>
              <a:t> </a:t>
            </a:r>
            <a:r>
              <a:rPr/>
              <a:t>support</a:t>
            </a:r>
            <a:r>
              <a:rPr/>
              <a:t> </a:t>
            </a:r>
            <a:r>
              <a:rPr/>
              <a:t>and</a:t>
            </a:r>
            <a:r>
              <a:rPr/>
              <a:t> </a:t>
            </a:r>
            <a:r>
              <a:rPr/>
              <a:t>suggestions.</a:t>
            </a:r>
            <a:r>
              <a:rPr/>
              <a:t> </a:t>
            </a:r>
            <a:r>
              <a:rPr/>
              <a:t>Advice</a:t>
            </a:r>
            <a:r>
              <a:rPr/>
              <a:t> </a:t>
            </a:r>
            <a:r>
              <a:rPr/>
              <a:t>about</a:t>
            </a:r>
            <a:r>
              <a:rPr/>
              <a:t> </a:t>
            </a:r>
            <a:r>
              <a:rPr/>
              <a:t>resources</a:t>
            </a:r>
            <a:r>
              <a:rPr/>
              <a:t> </a:t>
            </a:r>
            <a:r>
              <a:rPr/>
              <a:t>that</a:t>
            </a:r>
            <a:r>
              <a:rPr/>
              <a:t> </a:t>
            </a:r>
            <a:r>
              <a:rPr/>
              <a:t>they</a:t>
            </a:r>
            <a:r>
              <a:rPr/>
              <a:t> </a:t>
            </a:r>
            <a:r>
              <a:rPr/>
              <a:t>can</a:t>
            </a:r>
            <a:r>
              <a:rPr/>
              <a:t> </a:t>
            </a:r>
            <a:r>
              <a:rPr/>
              <a:t>tap.</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attack</a:t>
            </a:r>
            <a:r>
              <a:rPr/>
              <a:t> </a:t>
            </a:r>
            <a:r>
              <a:rPr/>
              <a:t>a</a:t>
            </a:r>
            <a:r>
              <a:rPr/>
              <a:t> </a:t>
            </a:r>
            <a:r>
              <a:rPr/>
              <a:t>secondary</a:t>
            </a:r>
            <a:r>
              <a:rPr/>
              <a:t> </a:t>
            </a:r>
            <a:r>
              <a:rPr/>
              <a:t>data</a:t>
            </a:r>
            <a:r>
              <a:rPr/>
              <a:t> </a:t>
            </a:r>
            <a:r>
              <a:rPr/>
              <a:t>analysis</a:t>
            </a:r>
            <a:r>
              <a:rPr/>
              <a:t> </a:t>
            </a:r>
            <a:r>
              <a:rPr/>
              <a:t>from</a:t>
            </a:r>
            <a:r>
              <a:rPr/>
              <a:t> </a:t>
            </a:r>
            <a:r>
              <a:rPr/>
              <a:t>one</a:t>
            </a:r>
            <a:r>
              <a:rPr/>
              <a:t> </a:t>
            </a:r>
            <a:r>
              <a:rPr/>
              <a:t>of</a:t>
            </a:r>
            <a:r>
              <a:rPr/>
              <a:t> </a:t>
            </a:r>
            <a:r>
              <a:rPr/>
              <a:t>two</a:t>
            </a:r>
            <a:r>
              <a:rPr/>
              <a:t> </a:t>
            </a:r>
            <a:r>
              <a:rPr/>
              <a:t>ends.</a:t>
            </a:r>
            <a:r>
              <a:rPr/>
              <a:t> </a:t>
            </a:r>
            <a:r>
              <a:rPr/>
              <a:t>In</a:t>
            </a:r>
            <a:r>
              <a:rPr/>
              <a:t> </a:t>
            </a:r>
            <a:r>
              <a:rPr/>
              <a:t>a</a:t>
            </a:r>
            <a:r>
              <a:rPr/>
              <a:t> </a:t>
            </a:r>
            <a:r>
              <a:rPr/>
              <a:t>research</a:t>
            </a:r>
            <a:r>
              <a:rPr/>
              <a:t> </a:t>
            </a:r>
            <a:r>
              <a:rPr/>
              <a:t>driven</a:t>
            </a:r>
            <a:r>
              <a:rPr/>
              <a:t> </a:t>
            </a:r>
            <a:r>
              <a:rPr/>
              <a:t>study,</a:t>
            </a:r>
            <a:r>
              <a:rPr/>
              <a:t> </a:t>
            </a:r>
            <a:r>
              <a:rPr/>
              <a:t>you</a:t>
            </a:r>
            <a:r>
              <a:rPr/>
              <a:t> </a:t>
            </a:r>
            <a:r>
              <a:rPr/>
              <a:t>pose</a:t>
            </a:r>
            <a:r>
              <a:rPr/>
              <a:t> </a:t>
            </a:r>
            <a:r>
              <a:rPr/>
              <a:t>a</a:t>
            </a:r>
            <a:r>
              <a:rPr/>
              <a:t> </a:t>
            </a:r>
            <a:r>
              <a:rPr/>
              <a:t>question</a:t>
            </a:r>
            <a:r>
              <a:rPr/>
              <a:t> </a:t>
            </a:r>
            <a:r>
              <a:rPr/>
              <a:t>and</a:t>
            </a:r>
            <a:r>
              <a:rPr/>
              <a:t> </a:t>
            </a:r>
            <a:r>
              <a:rPr/>
              <a:t>then</a:t>
            </a:r>
            <a:r>
              <a:rPr/>
              <a:t> </a:t>
            </a:r>
            <a:r>
              <a:rPr/>
              <a:t>search</a:t>
            </a:r>
            <a:r>
              <a:rPr/>
              <a:t> </a:t>
            </a:r>
            <a:r>
              <a:rPr/>
              <a:t>for</a:t>
            </a:r>
            <a:r>
              <a:rPr/>
              <a:t> </a:t>
            </a:r>
            <a:r>
              <a:rPr/>
              <a:t>secondary</a:t>
            </a:r>
            <a:r>
              <a:rPr/>
              <a:t> </a:t>
            </a:r>
            <a:r>
              <a:rPr/>
              <a:t>data</a:t>
            </a:r>
            <a:r>
              <a:rPr/>
              <a:t> </a:t>
            </a:r>
            <a:r>
              <a:rPr/>
              <a:t>sources</a:t>
            </a:r>
            <a:r>
              <a:rPr/>
              <a:t> </a:t>
            </a:r>
            <a:r>
              <a:rPr/>
              <a:t>that</a:t>
            </a:r>
            <a:r>
              <a:rPr/>
              <a:t> </a:t>
            </a:r>
            <a:r>
              <a:rPr/>
              <a:t>might</a:t>
            </a:r>
            <a:r>
              <a:rPr/>
              <a:t> </a:t>
            </a:r>
            <a:r>
              <a:rPr/>
              <a:t>answer</a:t>
            </a:r>
            <a:r>
              <a:rPr/>
              <a:t> </a:t>
            </a:r>
            <a:r>
              <a:rPr/>
              <a:t>your</a:t>
            </a:r>
            <a:r>
              <a:rPr/>
              <a:t> </a:t>
            </a:r>
            <a:r>
              <a:rPr/>
              <a:t>question.</a:t>
            </a:r>
            <a:r>
              <a:rPr/>
              <a:t> </a:t>
            </a:r>
            <a:r>
              <a:rPr/>
              <a:t>In</a:t>
            </a:r>
            <a:r>
              <a:rPr/>
              <a:t> </a:t>
            </a:r>
            <a:r>
              <a:rPr/>
              <a:t>a</a:t>
            </a:r>
            <a:r>
              <a:rPr/>
              <a:t> </a:t>
            </a:r>
            <a:r>
              <a:rPr/>
              <a:t>data</a:t>
            </a:r>
            <a:r>
              <a:rPr/>
              <a:t> </a:t>
            </a:r>
            <a:r>
              <a:rPr/>
              <a:t>driven</a:t>
            </a:r>
            <a:r>
              <a:rPr/>
              <a:t> </a:t>
            </a:r>
            <a:r>
              <a:rPr/>
              <a:t>study,</a:t>
            </a:r>
            <a:r>
              <a:rPr/>
              <a:t> </a:t>
            </a:r>
            <a:r>
              <a:rPr/>
              <a:t>you</a:t>
            </a:r>
            <a:r>
              <a:rPr/>
              <a:t> </a:t>
            </a:r>
            <a:r>
              <a:rPr/>
              <a:t>decide</a:t>
            </a:r>
            <a:r>
              <a:rPr/>
              <a:t> </a:t>
            </a:r>
            <a:r>
              <a:rPr/>
              <a:t>on</a:t>
            </a:r>
            <a:r>
              <a:rPr/>
              <a:t> </a:t>
            </a:r>
            <a:r>
              <a:rPr/>
              <a:t>a</a:t>
            </a:r>
            <a:r>
              <a:rPr/>
              <a:t> </a:t>
            </a:r>
            <a:r>
              <a:rPr/>
              <a:t>particular</a:t>
            </a:r>
            <a:r>
              <a:rPr/>
              <a:t> </a:t>
            </a:r>
            <a:r>
              <a:rPr/>
              <a:t>secondary</a:t>
            </a:r>
            <a:r>
              <a:rPr/>
              <a:t> </a:t>
            </a:r>
            <a:r>
              <a:rPr/>
              <a:t>data</a:t>
            </a:r>
            <a:r>
              <a:rPr/>
              <a:t> </a:t>
            </a:r>
            <a:r>
              <a:rPr/>
              <a:t>source</a:t>
            </a:r>
            <a:r>
              <a:rPr/>
              <a:t> </a:t>
            </a:r>
            <a:r>
              <a:rPr/>
              <a:t>and</a:t>
            </a:r>
            <a:r>
              <a:rPr/>
              <a:t> </a:t>
            </a:r>
            <a:r>
              <a:rPr/>
              <a:t>then</a:t>
            </a:r>
            <a:r>
              <a:rPr/>
              <a:t> </a:t>
            </a:r>
            <a:r>
              <a:rPr/>
              <a:t>decide</a:t>
            </a:r>
            <a:r>
              <a:rPr/>
              <a:t> </a:t>
            </a:r>
            <a:r>
              <a:rPr/>
              <a:t>what</a:t>
            </a:r>
            <a:r>
              <a:rPr/>
              <a:t> </a:t>
            </a:r>
            <a:r>
              <a:rPr/>
              <a:t>interesting</a:t>
            </a:r>
            <a:r>
              <a:rPr/>
              <a:t> </a:t>
            </a:r>
            <a:r>
              <a:rPr/>
              <a:t>questions</a:t>
            </a:r>
            <a:r>
              <a:rPr/>
              <a:t> </a:t>
            </a:r>
            <a:r>
              <a:rPr/>
              <a:t>this</a:t>
            </a:r>
            <a:r>
              <a:rPr/>
              <a:t> </a:t>
            </a:r>
            <a:r>
              <a:rPr/>
              <a:t>data</a:t>
            </a:r>
            <a:r>
              <a:rPr/>
              <a:t> </a:t>
            </a:r>
            <a:r>
              <a:rPr/>
              <a:t>set</a:t>
            </a:r>
            <a:r>
              <a:rPr/>
              <a:t> </a:t>
            </a:r>
            <a:r>
              <a:rPr/>
              <a:t>might</a:t>
            </a:r>
            <a:r>
              <a:rPr/>
              <a:t> </a:t>
            </a:r>
            <a:r>
              <a:rPr/>
              <a:t>help</a:t>
            </a:r>
            <a:r>
              <a:rPr/>
              <a:t> </a:t>
            </a:r>
            <a:r>
              <a:rPr/>
              <a:t>you</a:t>
            </a:r>
            <a:r>
              <a:rPr/>
              <a:t> </a:t>
            </a:r>
            <a:r>
              <a:rPr/>
              <a:t>answer.</a:t>
            </a:r>
          </a:p>
          <a:p>
            <a:pPr lvl="0" marL="0" indent="0">
              <a:buNone/>
            </a:pPr>
          </a:p>
          <a:p>
            <a:pPr lvl="0" marL="0" indent="0">
              <a:buNone/>
            </a:pPr>
            <a:r>
              <a:rPr/>
              <a:t>For</a:t>
            </a:r>
            <a:r>
              <a:rPr/>
              <a:t> </a:t>
            </a:r>
            <a:r>
              <a:rPr/>
              <a:t>the</a:t>
            </a:r>
            <a:r>
              <a:rPr/>
              <a:t> </a:t>
            </a:r>
            <a:r>
              <a:rPr/>
              <a:t>latter,</a:t>
            </a:r>
            <a:r>
              <a:rPr/>
              <a:t> </a:t>
            </a:r>
            <a:r>
              <a:rPr/>
              <a:t>read</a:t>
            </a:r>
            <a:r>
              <a:rPr/>
              <a:t> </a:t>
            </a:r>
            <a:r>
              <a:rPr/>
              <a:t>the</a:t>
            </a:r>
            <a:r>
              <a:rPr/>
              <a:t> </a:t>
            </a:r>
            <a:r>
              <a:rPr/>
              <a:t>documentation</a:t>
            </a:r>
            <a:r>
              <a:rPr/>
              <a:t> </a:t>
            </a:r>
            <a:r>
              <a:rPr/>
              <a:t>obsessively.</a:t>
            </a:r>
            <a:r>
              <a:rPr/>
              <a:t> </a:t>
            </a:r>
            <a:r>
              <a:rPr/>
              <a:t>Learn</a:t>
            </a:r>
            <a:r>
              <a:rPr/>
              <a:t> </a:t>
            </a:r>
            <a:r>
              <a:rPr/>
              <a:t>what</a:t>
            </a:r>
            <a:r>
              <a:rPr/>
              <a:t> </a:t>
            </a:r>
            <a:r>
              <a:rPr/>
              <a:t>variables</a:t>
            </a:r>
            <a:r>
              <a:rPr/>
              <a:t> </a:t>
            </a:r>
            <a:r>
              <a:rPr/>
              <a:t>you</a:t>
            </a:r>
            <a:r>
              <a:rPr/>
              <a:t> </a:t>
            </a:r>
            <a:r>
              <a:rPr/>
              <a:t>have</a:t>
            </a:r>
            <a:r>
              <a:rPr/>
              <a:t> </a:t>
            </a:r>
            <a:r>
              <a:rPr/>
              <a:t>and</a:t>
            </a:r>
            <a:r>
              <a:rPr/>
              <a:t> </a:t>
            </a:r>
            <a:r>
              <a:rPr/>
              <a:t>don’t</a:t>
            </a:r>
            <a:r>
              <a:rPr/>
              <a:t> </a:t>
            </a:r>
            <a:r>
              <a:rPr/>
              <a:t>have.</a:t>
            </a:r>
            <a:r>
              <a:rPr/>
              <a:t> </a:t>
            </a:r>
            <a:r>
              <a:rPr/>
              <a:t>Make</a:t>
            </a:r>
            <a:r>
              <a:rPr/>
              <a:t> </a:t>
            </a:r>
            <a:r>
              <a:rPr/>
              <a:t>sure</a:t>
            </a:r>
            <a:r>
              <a:rPr/>
              <a:t> </a:t>
            </a:r>
            <a:r>
              <a:rPr/>
              <a:t>yuo</a:t>
            </a:r>
            <a:r>
              <a:rPr/>
              <a:t> </a:t>
            </a:r>
            <a:r>
              <a:rPr/>
              <a:t>are</a:t>
            </a:r>
            <a:r>
              <a:rPr/>
              <a:t> </a:t>
            </a:r>
            <a:r>
              <a:rPr/>
              <a:t>happy</a:t>
            </a:r>
            <a:r>
              <a:rPr/>
              <a:t> </a:t>
            </a:r>
            <a:r>
              <a:rPr/>
              <a:t>with</a:t>
            </a:r>
            <a:r>
              <a:rPr/>
              <a:t> </a:t>
            </a:r>
            <a:r>
              <a:rPr/>
              <a:t>the</a:t>
            </a:r>
            <a:r>
              <a:rPr/>
              <a:t> </a:t>
            </a:r>
            <a:r>
              <a:rPr/>
              <a:t>detail</a:t>
            </a:r>
            <a:r>
              <a:rPr/>
              <a:t> </a:t>
            </a:r>
            <a:r>
              <a:rPr/>
              <a:t>of</a:t>
            </a:r>
            <a:r>
              <a:rPr/>
              <a:t> </a:t>
            </a:r>
            <a:r>
              <a:rPr/>
              <a:t>the</a:t>
            </a:r>
            <a:r>
              <a:rPr/>
              <a:t> </a:t>
            </a:r>
            <a:r>
              <a:rPr/>
              <a:t>category</a:t>
            </a:r>
            <a:r>
              <a:rPr/>
              <a:t> </a:t>
            </a:r>
            <a:r>
              <a:rPr/>
              <a:t>levels</a:t>
            </a:r>
            <a:r>
              <a:rPr/>
              <a:t> </a:t>
            </a:r>
            <a:r>
              <a:rPr/>
              <a:t>for</a:t>
            </a:r>
            <a:r>
              <a:rPr/>
              <a:t> </a:t>
            </a:r>
            <a:r>
              <a:rPr/>
              <a:t>any</a:t>
            </a:r>
            <a:r>
              <a:rPr/>
              <a:t> </a:t>
            </a:r>
            <a:r>
              <a:rPr/>
              <a:t>categorical</a:t>
            </a:r>
            <a:r>
              <a:rPr/>
              <a:t> </a:t>
            </a:r>
            <a:r>
              <a:rPr/>
              <a:t>variable.</a:t>
            </a:r>
            <a:r>
              <a:rPr/>
              <a:t> </a:t>
            </a:r>
            <a:r>
              <a:rPr/>
              <a:t>Identify</a:t>
            </a:r>
            <a:r>
              <a:rPr/>
              <a:t> </a:t>
            </a:r>
            <a:r>
              <a:rPr/>
              <a:t>pairs</a:t>
            </a:r>
            <a:r>
              <a:rPr/>
              <a:t> </a:t>
            </a:r>
            <a:r>
              <a:rPr/>
              <a:t>of</a:t>
            </a:r>
            <a:r>
              <a:rPr/>
              <a:t> </a:t>
            </a:r>
            <a:r>
              <a:rPr/>
              <a:t>variables</a:t>
            </a:r>
            <a:r>
              <a:rPr/>
              <a:t> </a:t>
            </a:r>
            <a:r>
              <a:rPr/>
              <a:t>that</a:t>
            </a:r>
            <a:r>
              <a:rPr/>
              <a:t> </a:t>
            </a:r>
            <a:r>
              <a:rPr/>
              <a:t>you</a:t>
            </a:r>
            <a:r>
              <a:rPr/>
              <a:t> </a:t>
            </a:r>
            <a:r>
              <a:rPr/>
              <a:t>might</a:t>
            </a:r>
            <a:r>
              <a:rPr/>
              <a:t> </a:t>
            </a:r>
            <a:r>
              <a:rPr/>
              <a:t>want</a:t>
            </a:r>
            <a:r>
              <a:rPr/>
              <a:t> </a:t>
            </a:r>
            <a:r>
              <a:rPr/>
              <a:t>to</a:t>
            </a:r>
            <a:r>
              <a:rPr/>
              <a:t> </a:t>
            </a:r>
            <a:r>
              <a:rPr/>
              <a:t>explore</a:t>
            </a:r>
            <a:r>
              <a:rPr/>
              <a:t> </a:t>
            </a:r>
            <a:r>
              <a:rPr/>
              <a:t>the</a:t>
            </a:r>
            <a:r>
              <a:rPr/>
              <a:t> </a:t>
            </a:r>
            <a:r>
              <a:rPr/>
              <a:t>associations.</a:t>
            </a:r>
          </a:p>
          <a:p>
            <a:pPr lvl="0" marL="0" indent="0">
              <a:buNone/>
            </a:pPr>
          </a:p>
          <a:p>
            <a:pPr lvl="0" marL="0" indent="0">
              <a:buNone/>
            </a:pPr>
            <a:r>
              <a:rPr/>
              <a:t>If</a:t>
            </a:r>
            <a:r>
              <a:rPr/>
              <a:t> </a:t>
            </a:r>
            <a:r>
              <a:rPr/>
              <a:t>you</a:t>
            </a:r>
            <a:r>
              <a:rPr/>
              <a:t> </a:t>
            </a:r>
            <a:r>
              <a:rPr/>
              <a:t>start</a:t>
            </a:r>
            <a:r>
              <a:rPr/>
              <a:t> </a:t>
            </a:r>
            <a:r>
              <a:rPr/>
              <a:t>with</a:t>
            </a:r>
            <a:r>
              <a:rPr/>
              <a:t> </a:t>
            </a:r>
            <a:r>
              <a:rPr/>
              <a:t>the</a:t>
            </a:r>
            <a:r>
              <a:rPr/>
              <a:t> </a:t>
            </a:r>
            <a:r>
              <a:rPr/>
              <a:t>database,</a:t>
            </a:r>
            <a:r>
              <a:rPr/>
              <a:t> </a:t>
            </a:r>
            <a:r>
              <a:rPr/>
              <a:t>you</a:t>
            </a:r>
            <a:r>
              <a:rPr/>
              <a:t> </a:t>
            </a:r>
            <a:r>
              <a:rPr/>
              <a:t>may</a:t>
            </a:r>
            <a:r>
              <a:rPr/>
              <a:t> </a:t>
            </a:r>
            <a:r>
              <a:rPr/>
              <a:t>end</a:t>
            </a:r>
            <a:r>
              <a:rPr/>
              <a:t> </a:t>
            </a:r>
            <a:r>
              <a:rPr/>
              <a:t>up</a:t>
            </a:r>
            <a:r>
              <a:rPr/>
              <a:t> </a:t>
            </a:r>
            <a:r>
              <a:rPr/>
              <a:t>answering</a:t>
            </a:r>
            <a:r>
              <a:rPr/>
              <a:t> </a:t>
            </a:r>
            <a:r>
              <a:rPr/>
              <a:t>a</a:t>
            </a:r>
            <a:r>
              <a:rPr/>
              <a:t> </a:t>
            </a:r>
            <a:r>
              <a:rPr/>
              <a:t>question</a:t>
            </a:r>
            <a:r>
              <a:rPr/>
              <a:t> </a:t>
            </a:r>
            <a:r>
              <a:rPr/>
              <a:t>that</a:t>
            </a:r>
            <a:r>
              <a:rPr/>
              <a:t> </a:t>
            </a:r>
            <a:r>
              <a:rPr/>
              <a:t>is</a:t>
            </a:r>
            <a:r>
              <a:rPr/>
              <a:t> </a:t>
            </a:r>
            <a:r>
              <a:rPr/>
              <a:t>easy</a:t>
            </a:r>
            <a:r>
              <a:rPr/>
              <a:t> </a:t>
            </a:r>
            <a:r>
              <a:rPr/>
              <a:t>to</a:t>
            </a:r>
            <a:r>
              <a:rPr/>
              <a:t> </a:t>
            </a:r>
            <a:r>
              <a:rPr/>
              <a:t>answer</a:t>
            </a:r>
            <a:r>
              <a:rPr/>
              <a:t> </a:t>
            </a:r>
            <a:r>
              <a:rPr/>
              <a:t>with</a:t>
            </a:r>
            <a:r>
              <a:rPr/>
              <a:t> </a:t>
            </a:r>
            <a:r>
              <a:rPr/>
              <a:t>that</a:t>
            </a:r>
            <a:r>
              <a:rPr/>
              <a:t> </a:t>
            </a:r>
            <a:r>
              <a:rPr/>
              <a:t>database,</a:t>
            </a:r>
            <a:r>
              <a:rPr/>
              <a:t> </a:t>
            </a:r>
            <a:r>
              <a:rPr/>
              <a:t>but</a:t>
            </a:r>
            <a:r>
              <a:rPr/>
              <a:t> </a:t>
            </a:r>
            <a:r>
              <a:rPr/>
              <a:t>it</a:t>
            </a:r>
            <a:r>
              <a:rPr/>
              <a:t> </a:t>
            </a:r>
            <a:r>
              <a:rPr/>
              <a:t>is</a:t>
            </a:r>
            <a:r>
              <a:rPr/>
              <a:t> </a:t>
            </a:r>
            <a:r>
              <a:rPr/>
              <a:t>to</a:t>
            </a:r>
            <a:r>
              <a:rPr/>
              <a:t> </a:t>
            </a:r>
            <a:r>
              <a:rPr/>
              <a:t>a</a:t>
            </a:r>
            <a:r>
              <a:rPr/>
              <a:t> </a:t>
            </a:r>
            <a:r>
              <a:rPr/>
              <a:t>question</a:t>
            </a:r>
            <a:r>
              <a:rPr/>
              <a:t> </a:t>
            </a:r>
            <a:r>
              <a:rPr/>
              <a:t>that</a:t>
            </a:r>
            <a:r>
              <a:rPr/>
              <a:t> </a:t>
            </a:r>
            <a:r>
              <a:rPr/>
              <a:t>no</a:t>
            </a:r>
            <a:r>
              <a:rPr/>
              <a:t> </a:t>
            </a:r>
            <a:r>
              <a:rPr/>
              <a:t>one</a:t>
            </a:r>
            <a:r>
              <a:rPr/>
              <a:t> </a:t>
            </a:r>
            <a:r>
              <a:rPr/>
              <a:t>really</a:t>
            </a:r>
            <a:r>
              <a:rPr/>
              <a:t> </a:t>
            </a:r>
            <a:r>
              <a:rPr/>
              <a:t>cares</a:t>
            </a:r>
            <a:r>
              <a:rPr/>
              <a:t> </a:t>
            </a:r>
            <a:r>
              <a:rPr/>
              <a:t>about.</a:t>
            </a:r>
            <a:r>
              <a:rPr/>
              <a:t> </a:t>
            </a:r>
            <a:r>
              <a:rPr/>
              <a:t>Get</a:t>
            </a:r>
            <a:r>
              <a:rPr/>
              <a:t> </a:t>
            </a:r>
            <a:r>
              <a:rPr/>
              <a:t>a</a:t>
            </a:r>
            <a:r>
              <a:rPr/>
              <a:t> </a:t>
            </a:r>
            <a:r>
              <a:rPr/>
              <a:t>second</a:t>
            </a:r>
            <a:r>
              <a:rPr/>
              <a:t> </a:t>
            </a:r>
            <a:r>
              <a:rPr/>
              <a:t>opinion</a:t>
            </a:r>
            <a:r>
              <a:rPr/>
              <a:t> </a:t>
            </a:r>
            <a:r>
              <a:rPr/>
              <a:t>about</a:t>
            </a:r>
            <a:r>
              <a:rPr/>
              <a:t> </a:t>
            </a:r>
            <a:r>
              <a:rPr/>
              <a:t>the</a:t>
            </a:r>
            <a:r>
              <a:rPr/>
              <a:t> </a:t>
            </a:r>
            <a:r>
              <a:rPr/>
              <a:t>interest</a:t>
            </a:r>
            <a:r>
              <a:rPr/>
              <a:t> </a:t>
            </a:r>
            <a:r>
              <a:rPr/>
              <a:t>and</a:t>
            </a:r>
            <a:r>
              <a:rPr/>
              <a:t> </a:t>
            </a:r>
            <a:r>
              <a:rPr/>
              <a:t>relevance</a:t>
            </a:r>
            <a:r>
              <a:rPr/>
              <a:t> </a:t>
            </a:r>
            <a:r>
              <a:rPr/>
              <a:t>of</a:t>
            </a:r>
            <a:r>
              <a:rPr/>
              <a:t> </a:t>
            </a:r>
            <a:r>
              <a:rPr/>
              <a:t>what</a:t>
            </a:r>
            <a:r>
              <a:rPr/>
              <a:t> </a:t>
            </a:r>
            <a:r>
              <a:rPr/>
              <a:t>you</a:t>
            </a:r>
            <a:r>
              <a:rPr/>
              <a:t> </a:t>
            </a:r>
            <a:r>
              <a:rPr/>
              <a:t>are</a:t>
            </a:r>
            <a:r>
              <a:rPr/>
              <a:t> </a:t>
            </a:r>
            <a:r>
              <a:rPr/>
              <a:t>studying.</a:t>
            </a:r>
          </a:p>
          <a:p>
            <a:pPr lvl="0" marL="0" indent="0">
              <a:buNone/>
            </a:pPr>
          </a:p>
          <a:p>
            <a:pPr lvl="0" marL="0" indent="0">
              <a:buNone/>
            </a:pPr>
            <a:r>
              <a:rPr/>
              <a:t>There’s</a:t>
            </a:r>
            <a:r>
              <a:rPr/>
              <a:t> </a:t>
            </a:r>
            <a:r>
              <a:rPr/>
              <a:t>a</a:t>
            </a:r>
            <a:r>
              <a:rPr/>
              <a:t> </a:t>
            </a:r>
            <a:r>
              <a:rPr/>
              <a:t>joke</a:t>
            </a:r>
            <a:r>
              <a:rPr/>
              <a:t> </a:t>
            </a:r>
            <a:r>
              <a:rPr/>
              <a:t>about</a:t>
            </a:r>
            <a:r>
              <a:rPr/>
              <a:t> </a:t>
            </a:r>
            <a:r>
              <a:rPr/>
              <a:t>someone</a:t>
            </a:r>
            <a:r>
              <a:rPr/>
              <a:t> </a:t>
            </a:r>
            <a:r>
              <a:rPr/>
              <a:t>who</a:t>
            </a:r>
            <a:r>
              <a:rPr/>
              <a:t> </a:t>
            </a:r>
            <a:r>
              <a:rPr/>
              <a:t>is</a:t>
            </a:r>
            <a:r>
              <a:rPr/>
              <a:t> </a:t>
            </a:r>
            <a:r>
              <a:rPr/>
              <a:t>searching</a:t>
            </a:r>
            <a:r>
              <a:rPr/>
              <a:t> </a:t>
            </a:r>
            <a:r>
              <a:rPr/>
              <a:t>along</a:t>
            </a:r>
            <a:r>
              <a:rPr/>
              <a:t> </a:t>
            </a:r>
            <a:r>
              <a:rPr/>
              <a:t>a</a:t>
            </a:r>
            <a:r>
              <a:rPr/>
              <a:t> </a:t>
            </a:r>
            <a:r>
              <a:rPr/>
              <a:t>street</a:t>
            </a:r>
            <a:r>
              <a:rPr/>
              <a:t> </a:t>
            </a:r>
            <a:r>
              <a:rPr/>
              <a:t>for</a:t>
            </a:r>
            <a:r>
              <a:rPr/>
              <a:t> </a:t>
            </a:r>
            <a:r>
              <a:rPr/>
              <a:t>a</a:t>
            </a:r>
            <a:r>
              <a:rPr/>
              <a:t> </a:t>
            </a:r>
            <a:r>
              <a:rPr/>
              <a:t>lost</a:t>
            </a:r>
            <a:r>
              <a:rPr/>
              <a:t> </a:t>
            </a:r>
            <a:r>
              <a:rPr/>
              <a:t>set</a:t>
            </a:r>
            <a:r>
              <a:rPr/>
              <a:t> </a:t>
            </a:r>
            <a:r>
              <a:rPr/>
              <a:t>of</a:t>
            </a:r>
            <a:r>
              <a:rPr/>
              <a:t> </a:t>
            </a:r>
            <a:r>
              <a:rPr/>
              <a:t>keys</a:t>
            </a:r>
            <a:r>
              <a:rPr/>
              <a:t> </a:t>
            </a:r>
            <a:r>
              <a:rPr/>
              <a:t>and</a:t>
            </a:r>
            <a:r>
              <a:rPr/>
              <a:t> </a:t>
            </a:r>
            <a:r>
              <a:rPr/>
              <a:t>a</a:t>
            </a:r>
            <a:r>
              <a:rPr/>
              <a:t> </a:t>
            </a:r>
            <a:r>
              <a:rPr/>
              <a:t>passerby</a:t>
            </a:r>
            <a:r>
              <a:rPr/>
              <a:t> </a:t>
            </a:r>
            <a:r>
              <a:rPr/>
              <a:t>volunteers</a:t>
            </a:r>
            <a:r>
              <a:rPr/>
              <a:t> </a:t>
            </a:r>
            <a:r>
              <a:rPr/>
              <a:t>to</a:t>
            </a:r>
            <a:r>
              <a:rPr/>
              <a:t> </a:t>
            </a:r>
            <a:r>
              <a:rPr/>
              <a:t>help</a:t>
            </a:r>
            <a:r>
              <a:rPr/>
              <a:t> </a:t>
            </a:r>
            <a:r>
              <a:rPr/>
              <a:t>them</a:t>
            </a:r>
            <a:r>
              <a:rPr/>
              <a:t> </a:t>
            </a:r>
            <a:r>
              <a:rPr/>
              <a:t>look.</a:t>
            </a:r>
            <a:r>
              <a:rPr/>
              <a:t> </a:t>
            </a:r>
            <a:r>
              <a:rPr/>
              <a:t>The</a:t>
            </a:r>
            <a:r>
              <a:rPr/>
              <a:t> </a:t>
            </a:r>
            <a:r>
              <a:rPr/>
              <a:t>keep</a:t>
            </a:r>
            <a:r>
              <a:rPr/>
              <a:t> </a:t>
            </a:r>
            <a:r>
              <a:rPr/>
              <a:t>looking</a:t>
            </a:r>
            <a:r>
              <a:rPr/>
              <a:t> </a:t>
            </a:r>
            <a:r>
              <a:rPr/>
              <a:t>for</a:t>
            </a:r>
            <a:r>
              <a:rPr/>
              <a:t> </a:t>
            </a:r>
            <a:r>
              <a:rPr/>
              <a:t>a</a:t>
            </a:r>
            <a:r>
              <a:rPr/>
              <a:t> </a:t>
            </a:r>
            <a:r>
              <a:rPr/>
              <a:t>while</a:t>
            </a:r>
            <a:r>
              <a:rPr/>
              <a:t> </a:t>
            </a:r>
            <a:r>
              <a:rPr/>
              <a:t>and</a:t>
            </a:r>
            <a:r>
              <a:rPr/>
              <a:t> </a:t>
            </a:r>
            <a:r>
              <a:rPr/>
              <a:t>the</a:t>
            </a:r>
            <a:r>
              <a:rPr/>
              <a:t> </a:t>
            </a:r>
            <a:r>
              <a:rPr/>
              <a:t>passerby</a:t>
            </a:r>
            <a:r>
              <a:rPr/>
              <a:t> </a:t>
            </a:r>
            <a:r>
              <a:rPr/>
              <a:t>asks</a:t>
            </a:r>
            <a:r>
              <a:rPr/>
              <a:t> </a:t>
            </a:r>
            <a:r>
              <a:rPr/>
              <a:t>where</a:t>
            </a:r>
            <a:r>
              <a:rPr/>
              <a:t> </a:t>
            </a:r>
            <a:r>
              <a:rPr/>
              <a:t>do</a:t>
            </a:r>
            <a:r>
              <a:rPr/>
              <a:t> </a:t>
            </a:r>
            <a:r>
              <a:rPr/>
              <a:t>you</a:t>
            </a:r>
            <a:r>
              <a:rPr/>
              <a:t> </a:t>
            </a:r>
            <a:r>
              <a:rPr/>
              <a:t>think</a:t>
            </a:r>
            <a:r>
              <a:rPr/>
              <a:t> </a:t>
            </a:r>
            <a:r>
              <a:rPr/>
              <a:t>you</a:t>
            </a:r>
            <a:r>
              <a:rPr/>
              <a:t> </a:t>
            </a:r>
            <a:r>
              <a:rPr/>
              <a:t>dropped</a:t>
            </a:r>
            <a:r>
              <a:rPr/>
              <a:t> </a:t>
            </a:r>
            <a:r>
              <a:rPr/>
              <a:t>your</a:t>
            </a:r>
            <a:r>
              <a:rPr/>
              <a:t> </a:t>
            </a:r>
            <a:r>
              <a:rPr/>
              <a:t>keys.</a:t>
            </a:r>
            <a:r>
              <a:rPr/>
              <a:t> </a:t>
            </a:r>
            <a:r>
              <a:rPr/>
              <a:t>The</a:t>
            </a:r>
            <a:r>
              <a:rPr/>
              <a:t> </a:t>
            </a:r>
            <a:r>
              <a:rPr/>
              <a:t>person</a:t>
            </a:r>
            <a:r>
              <a:rPr/>
              <a:t> </a:t>
            </a:r>
            <a:r>
              <a:rPr/>
              <a:t>responds,</a:t>
            </a:r>
            <a:r>
              <a:rPr/>
              <a:t> </a:t>
            </a:r>
            <a:r>
              <a:rPr/>
              <a:t>over</a:t>
            </a:r>
            <a:r>
              <a:rPr/>
              <a:t> </a:t>
            </a:r>
            <a:r>
              <a:rPr/>
              <a:t>there</a:t>
            </a:r>
            <a:r>
              <a:rPr/>
              <a:t> </a:t>
            </a:r>
            <a:r>
              <a:rPr/>
              <a:t>in</a:t>
            </a:r>
            <a:r>
              <a:rPr/>
              <a:t> </a:t>
            </a:r>
            <a:r>
              <a:rPr/>
              <a:t>that</a:t>
            </a:r>
            <a:r>
              <a:rPr/>
              <a:t> </a:t>
            </a:r>
            <a:r>
              <a:rPr/>
              <a:t>alley.</a:t>
            </a:r>
            <a:r>
              <a:rPr/>
              <a:t> </a:t>
            </a:r>
            <a:r>
              <a:rPr/>
              <a:t>So</a:t>
            </a:r>
            <a:r>
              <a:rPr/>
              <a:t> </a:t>
            </a:r>
            <a:r>
              <a:rPr/>
              <a:t>the</a:t>
            </a:r>
            <a:r>
              <a:rPr/>
              <a:t> </a:t>
            </a:r>
            <a:r>
              <a:rPr/>
              <a:t>passerby</a:t>
            </a:r>
            <a:r>
              <a:rPr/>
              <a:t> </a:t>
            </a:r>
            <a:r>
              <a:rPr/>
              <a:t>asks,</a:t>
            </a:r>
            <a:r>
              <a:rPr/>
              <a:t> </a:t>
            </a:r>
            <a:r>
              <a:rPr/>
              <a:t>so</a:t>
            </a:r>
            <a:r>
              <a:rPr/>
              <a:t> </a:t>
            </a:r>
            <a:r>
              <a:rPr/>
              <a:t>why</a:t>
            </a:r>
            <a:r>
              <a:rPr/>
              <a:t> </a:t>
            </a:r>
            <a:r>
              <a:rPr/>
              <a:t>are</a:t>
            </a:r>
            <a:r>
              <a:rPr/>
              <a:t> </a:t>
            </a:r>
            <a:r>
              <a:rPr/>
              <a:t>you</a:t>
            </a:r>
            <a:r>
              <a:rPr/>
              <a:t> </a:t>
            </a:r>
            <a:r>
              <a:rPr/>
              <a:t>looking</a:t>
            </a:r>
            <a:r>
              <a:rPr/>
              <a:t> </a:t>
            </a:r>
            <a:r>
              <a:rPr/>
              <a:t>for</a:t>
            </a:r>
            <a:r>
              <a:rPr/>
              <a:t> </a:t>
            </a:r>
            <a:r>
              <a:rPr/>
              <a:t>it</a:t>
            </a:r>
            <a:r>
              <a:rPr/>
              <a:t> </a:t>
            </a:r>
            <a:r>
              <a:rPr/>
              <a:t>out</a:t>
            </a:r>
            <a:r>
              <a:rPr/>
              <a:t> </a:t>
            </a:r>
            <a:r>
              <a:rPr/>
              <a:t>here?</a:t>
            </a:r>
            <a:r>
              <a:rPr/>
              <a:t> </a:t>
            </a:r>
            <a:r>
              <a:rPr/>
              <a:t>The</a:t>
            </a:r>
            <a:r>
              <a:rPr/>
              <a:t> </a:t>
            </a:r>
            <a:r>
              <a:rPr/>
              <a:t>person</a:t>
            </a:r>
            <a:r>
              <a:rPr/>
              <a:t> </a:t>
            </a:r>
            <a:r>
              <a:rPr/>
              <a:t>replies,</a:t>
            </a:r>
            <a:r>
              <a:rPr/>
              <a:t> </a:t>
            </a:r>
            <a:r>
              <a:rPr/>
              <a:t>because</a:t>
            </a:r>
            <a:r>
              <a:rPr/>
              <a:t> </a:t>
            </a:r>
            <a:r>
              <a:rPr/>
              <a:t>the</a:t>
            </a:r>
            <a:r>
              <a:rPr/>
              <a:t> </a:t>
            </a:r>
            <a:r>
              <a:rPr/>
              <a:t>light</a:t>
            </a:r>
            <a:r>
              <a:rPr/>
              <a:t> </a:t>
            </a:r>
            <a:r>
              <a:rPr/>
              <a:t>is</a:t>
            </a:r>
            <a:r>
              <a:rPr/>
              <a:t> </a:t>
            </a:r>
            <a:r>
              <a:rPr/>
              <a:t>so</a:t>
            </a:r>
            <a:r>
              <a:rPr/>
              <a:t> </a:t>
            </a:r>
            <a:r>
              <a:rPr/>
              <a:t>much</a:t>
            </a:r>
            <a:r>
              <a:rPr/>
              <a:t> </a:t>
            </a:r>
            <a:r>
              <a:rPr/>
              <a:t>better</a:t>
            </a:r>
            <a:r>
              <a:rPr/>
              <a:t> </a:t>
            </a:r>
            <a:r>
              <a:rPr/>
              <a:t>out</a:t>
            </a:r>
            <a:r>
              <a:rPr/>
              <a:t> </a:t>
            </a:r>
            <a:r>
              <a:rPr/>
              <a:t>here.</a:t>
            </a:r>
          </a:p>
          <a:p>
            <a:pPr lvl="0" marL="0" indent="0">
              <a:buNone/>
            </a:pPr>
          </a:p>
          <a:p>
            <a:pPr lvl="0" marL="0" indent="0">
              <a:buNone/>
            </a:pPr>
            <a:r>
              <a:rPr/>
              <a:t>Moral:</a:t>
            </a:r>
            <a:r>
              <a:rPr/>
              <a:t> </a:t>
            </a:r>
            <a:r>
              <a:rPr/>
              <a:t>You</a:t>
            </a:r>
            <a:r>
              <a:rPr/>
              <a:t> </a:t>
            </a:r>
            <a:r>
              <a:rPr/>
              <a:t>have</a:t>
            </a:r>
            <a:r>
              <a:rPr/>
              <a:t> </a:t>
            </a:r>
            <a:r>
              <a:rPr/>
              <a:t>to</a:t>
            </a:r>
            <a:r>
              <a:rPr/>
              <a:t> </a:t>
            </a:r>
            <a:r>
              <a:rPr/>
              <a:t>be</a:t>
            </a:r>
            <a:r>
              <a:rPr/>
              <a:t> </a:t>
            </a:r>
            <a:r>
              <a:rPr/>
              <a:t>practical</a:t>
            </a:r>
            <a:r>
              <a:rPr/>
              <a:t> </a:t>
            </a:r>
            <a:r>
              <a:rPr/>
              <a:t>about</a:t>
            </a:r>
            <a:r>
              <a:rPr/>
              <a:t> </a:t>
            </a:r>
            <a:r>
              <a:rPr/>
              <a:t>what</a:t>
            </a:r>
            <a:r>
              <a:rPr/>
              <a:t> </a:t>
            </a:r>
            <a:r>
              <a:rPr/>
              <a:t>you</a:t>
            </a:r>
            <a:r>
              <a:rPr/>
              <a:t> </a:t>
            </a:r>
            <a:r>
              <a:rPr/>
              <a:t>can</a:t>
            </a:r>
            <a:r>
              <a:rPr/>
              <a:t> </a:t>
            </a:r>
            <a:r>
              <a:rPr/>
              <a:t>accomplish,</a:t>
            </a:r>
            <a:r>
              <a:rPr/>
              <a:t> </a:t>
            </a:r>
            <a:r>
              <a:rPr/>
              <a:t>but</a:t>
            </a:r>
            <a:r>
              <a:rPr/>
              <a:t> </a:t>
            </a:r>
            <a:r>
              <a:rPr/>
              <a:t>the</a:t>
            </a:r>
            <a:r>
              <a:rPr/>
              <a:t> </a:t>
            </a:r>
            <a:r>
              <a:rPr/>
              <a:t>easy</a:t>
            </a:r>
            <a:r>
              <a:rPr/>
              <a:t> </a:t>
            </a:r>
            <a:r>
              <a:rPr/>
              <a:t>to</a:t>
            </a:r>
            <a:r>
              <a:rPr/>
              <a:t> </a:t>
            </a:r>
            <a:r>
              <a:rPr/>
              <a:t>run</a:t>
            </a:r>
            <a:r>
              <a:rPr/>
              <a:t> </a:t>
            </a:r>
            <a:r>
              <a:rPr/>
              <a:t>study</a:t>
            </a:r>
            <a:r>
              <a:rPr/>
              <a:t> </a:t>
            </a:r>
            <a:r>
              <a:rPr/>
              <a:t>is</a:t>
            </a:r>
            <a:r>
              <a:rPr/>
              <a:t> </a:t>
            </a:r>
            <a:r>
              <a:rPr/>
              <a:t>not</a:t>
            </a:r>
            <a:r>
              <a:rPr/>
              <a:t> </a:t>
            </a:r>
            <a:r>
              <a:rPr/>
              <a:t>necessarily</a:t>
            </a:r>
            <a:r>
              <a:rPr/>
              <a:t> </a:t>
            </a:r>
            <a:r>
              <a:rPr/>
              <a:t>the</a:t>
            </a:r>
            <a:r>
              <a:rPr/>
              <a:t> </a:t>
            </a:r>
            <a:r>
              <a:rPr/>
              <a:t>study</a:t>
            </a:r>
            <a:r>
              <a:rPr/>
              <a:t> </a:t>
            </a:r>
            <a:r>
              <a:rPr/>
              <a:t>you</a:t>
            </a:r>
            <a:r>
              <a:rPr/>
              <a:t> </a:t>
            </a:r>
            <a:r>
              <a:rPr/>
              <a:t>should</a:t>
            </a:r>
            <a:r>
              <a:rPr/>
              <a:t> </a:t>
            </a:r>
            <a:r>
              <a:rPr/>
              <a:t>run.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They</a:t>
            </a:r>
            <a:r>
              <a:rPr/>
              <a:t> </a:t>
            </a:r>
            <a:r>
              <a:rPr/>
              <a:t>understand</a:t>
            </a:r>
            <a:r>
              <a:rPr/>
              <a:t> </a:t>
            </a:r>
            <a:r>
              <a:rPr/>
              <a:t>needs</a:t>
            </a:r>
            <a:r>
              <a:rPr/>
              <a:t> </a:t>
            </a:r>
            <a:r>
              <a:rPr/>
              <a:t>and</a:t>
            </a:r>
            <a:r>
              <a:rPr/>
              <a:t> </a:t>
            </a:r>
            <a:r>
              <a:rPr/>
              <a:t>real</a:t>
            </a:r>
            <a:r>
              <a:rPr/>
              <a:t> </a:t>
            </a:r>
            <a:r>
              <a:rPr/>
              <a:t>world</a:t>
            </a:r>
            <a:r>
              <a:rPr/>
              <a:t> </a:t>
            </a:r>
            <a:r>
              <a:rPr/>
              <a:t>feedback.</a:t>
            </a:r>
            <a:r>
              <a:rPr/>
              <a:t> </a:t>
            </a:r>
            <a:r>
              <a:rPr/>
              <a:t>Does</a:t>
            </a:r>
            <a:r>
              <a:rPr/>
              <a:t> </a:t>
            </a:r>
            <a:r>
              <a:rPr/>
              <a:t>this</a:t>
            </a:r>
            <a:r>
              <a:rPr/>
              <a:t> </a:t>
            </a:r>
            <a:r>
              <a:rPr/>
              <a:t>fit</a:t>
            </a:r>
            <a:r>
              <a:rPr/>
              <a:t> </a:t>
            </a:r>
            <a:r>
              <a:rPr/>
              <a:t>in</a:t>
            </a:r>
            <a:r>
              <a:rPr/>
              <a:t> </a:t>
            </a:r>
            <a:r>
              <a:rPr/>
              <a:t>to</a:t>
            </a:r>
            <a:r>
              <a:rPr/>
              <a:t> </a:t>
            </a:r>
            <a:r>
              <a:rPr/>
              <a:t>individual</a:t>
            </a:r>
            <a:r>
              <a:rPr/>
              <a:t> </a:t>
            </a:r>
            <a:r>
              <a:rPr/>
              <a:t>people’s</a:t>
            </a:r>
            <a:r>
              <a:rPr/>
              <a:t> </a:t>
            </a:r>
            <a:r>
              <a:rPr/>
              <a:t>needs.</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7.1</a:t>
            </a:r>
            <a:r>
              <a:rPr/>
              <a:t> </a:t>
            </a:r>
            <a:r>
              <a:rPr/>
              <a:t>identifies</a:t>
            </a:r>
            <a:r>
              <a:rPr/>
              <a:t> </a:t>
            </a:r>
            <a:r>
              <a:rPr/>
              <a:t>the</a:t>
            </a:r>
            <a:r>
              <a:rPr/>
              <a:t> </a:t>
            </a:r>
            <a:r>
              <a:rPr/>
              <a:t>five</a:t>
            </a:r>
            <a:r>
              <a:rPr/>
              <a:t> </a:t>
            </a:r>
            <a:r>
              <a:rPr/>
              <a:t>types</a:t>
            </a:r>
            <a:r>
              <a:rPr/>
              <a:t> </a:t>
            </a:r>
            <a:r>
              <a:rPr/>
              <a:t>of</a:t>
            </a:r>
            <a:r>
              <a:rPr/>
              <a:t> </a:t>
            </a:r>
            <a:r>
              <a:rPr/>
              <a:t>designs</a:t>
            </a:r>
            <a:r>
              <a:rPr/>
              <a:t> </a:t>
            </a:r>
            <a:r>
              <a:rPr/>
              <a:t>(descriptive,</a:t>
            </a:r>
            <a:r>
              <a:rPr/>
              <a:t> </a:t>
            </a:r>
            <a:r>
              <a:rPr/>
              <a:t>associational,</a:t>
            </a:r>
            <a:r>
              <a:rPr/>
              <a:t> </a:t>
            </a:r>
            <a:r>
              <a:rPr/>
              <a:t>comparative,</a:t>
            </a:r>
            <a:r>
              <a:rPr/>
              <a:t> </a:t>
            </a:r>
            <a:r>
              <a:rPr/>
              <a:t>quasi-experimental,</a:t>
            </a:r>
            <a:r>
              <a:rPr/>
              <a:t> </a:t>
            </a:r>
            <a:r>
              <a:rPr/>
              <a:t>and</a:t>
            </a:r>
            <a:r>
              <a:rPr/>
              <a:t> </a:t>
            </a:r>
            <a:r>
              <a:rPr/>
              <a:t>randomized</a:t>
            </a:r>
            <a:r>
              <a:rPr/>
              <a:t> </a:t>
            </a:r>
            <a:r>
              <a:rPr/>
              <a:t>experimental).</a:t>
            </a:r>
          </a:p>
          <a:p>
            <a:pPr lvl="0" marL="0" indent="0">
              <a:buNone/>
            </a:pPr>
          </a:p>
          <a:p>
            <a:pPr lvl="0" marL="0" indent="0">
              <a:buNone/>
            </a:pPr>
            <a:r>
              <a:rPr/>
              <a:t>These</a:t>
            </a:r>
            <a:r>
              <a:rPr/>
              <a:t> </a:t>
            </a:r>
            <a:r>
              <a:rPr/>
              <a:t>three</a:t>
            </a:r>
            <a:r>
              <a:rPr/>
              <a:t> </a:t>
            </a:r>
            <a:r>
              <a:rPr/>
              <a:t>non-experimental</a:t>
            </a:r>
            <a:r>
              <a:rPr/>
              <a:t> </a:t>
            </a:r>
            <a:r>
              <a:rPr/>
              <a:t>approaches</a:t>
            </a:r>
            <a:r>
              <a:rPr/>
              <a:t> </a:t>
            </a:r>
            <a:r>
              <a:rPr/>
              <a:t>differ</a:t>
            </a:r>
            <a:r>
              <a:rPr/>
              <a:t> </a:t>
            </a:r>
            <a:r>
              <a:rPr/>
              <a:t>the</a:t>
            </a:r>
            <a:r>
              <a:rPr/>
              <a:t> </a:t>
            </a:r>
            <a:r>
              <a:rPr/>
              <a:t>levels</a:t>
            </a:r>
            <a:r>
              <a:rPr/>
              <a:t> </a:t>
            </a:r>
            <a:r>
              <a:rPr/>
              <a:t>of</a:t>
            </a:r>
            <a:r>
              <a:rPr/>
              <a:t> </a:t>
            </a:r>
            <a:r>
              <a:rPr/>
              <a:t>the</a:t>
            </a:r>
            <a:r>
              <a:rPr/>
              <a:t> </a:t>
            </a:r>
            <a:r>
              <a:rPr/>
              <a:t>independent</a:t>
            </a:r>
            <a:r>
              <a:rPr/>
              <a:t> </a:t>
            </a:r>
            <a:r>
              <a:rPr/>
              <a:t>variable.</a:t>
            </a:r>
            <a:r>
              <a:rPr/>
              <a:t> </a:t>
            </a:r>
            <a:r>
              <a:rPr/>
              <a:t>A</a:t>
            </a:r>
            <a:r>
              <a:rPr/>
              <a:t> </a:t>
            </a:r>
            <a:r>
              <a:rPr/>
              <a:t>large</a:t>
            </a:r>
            <a:r>
              <a:rPr/>
              <a:t> </a:t>
            </a:r>
            <a:r>
              <a:rPr/>
              <a:t>number</a:t>
            </a:r>
            <a:r>
              <a:rPr/>
              <a:t> </a:t>
            </a:r>
            <a:r>
              <a:rPr/>
              <a:t>of</a:t>
            </a:r>
            <a:r>
              <a:rPr/>
              <a:t> </a:t>
            </a:r>
            <a:r>
              <a:rPr/>
              <a:t>ordered</a:t>
            </a:r>
            <a:r>
              <a:rPr/>
              <a:t> </a:t>
            </a:r>
            <a:r>
              <a:rPr/>
              <a:t>levels</a:t>
            </a:r>
            <a:r>
              <a:rPr/>
              <a:t> </a:t>
            </a:r>
            <a:r>
              <a:rPr/>
              <a:t>(equivalent</a:t>
            </a:r>
            <a:r>
              <a:rPr/>
              <a:t> </a:t>
            </a:r>
            <a:r>
              <a:rPr/>
              <a:t>to</a:t>
            </a:r>
            <a:r>
              <a:rPr/>
              <a:t> </a:t>
            </a:r>
            <a:r>
              <a:rPr/>
              <a:t>a</a:t>
            </a:r>
            <a:r>
              <a:rPr/>
              <a:t> </a:t>
            </a:r>
            <a:r>
              <a:rPr/>
              <a:t>continuous</a:t>
            </a:r>
            <a:r>
              <a:rPr/>
              <a:t> </a:t>
            </a:r>
            <a:r>
              <a:rPr/>
              <a:t>independent</a:t>
            </a:r>
            <a:r>
              <a:rPr/>
              <a:t> </a:t>
            </a:r>
            <a:r>
              <a:rPr/>
              <a:t>variable)</a:t>
            </a:r>
            <a:r>
              <a:rPr/>
              <a:t> </a:t>
            </a:r>
            <a:r>
              <a:rPr/>
              <a:t>falls</a:t>
            </a:r>
            <a:r>
              <a:rPr/>
              <a:t> </a:t>
            </a:r>
            <a:r>
              <a:rPr/>
              <a:t>in</a:t>
            </a:r>
            <a:r>
              <a:rPr/>
              <a:t> </a:t>
            </a:r>
            <a:r>
              <a:rPr/>
              <a:t>the</a:t>
            </a:r>
            <a:r>
              <a:rPr/>
              <a:t> </a:t>
            </a:r>
            <a:r>
              <a:rPr/>
              <a:t>associational</a:t>
            </a:r>
            <a:r>
              <a:rPr/>
              <a:t> </a:t>
            </a:r>
            <a:r>
              <a:rPr/>
              <a:t>research</a:t>
            </a:r>
            <a:r>
              <a:rPr/>
              <a:t> </a:t>
            </a:r>
            <a:r>
              <a:rPr/>
              <a:t>type.</a:t>
            </a:r>
          </a:p>
          <a:p>
            <a:pPr lvl="0" marL="0" indent="0">
              <a:buNone/>
            </a:pPr>
          </a:p>
          <a:p>
            <a:pPr lvl="0" marL="0" indent="0">
              <a:buNone/>
            </a:pPr>
            <a:r>
              <a:rPr/>
              <a:t>DiLorenzo</a:t>
            </a:r>
            <a:r>
              <a:rPr/>
              <a:t> </a:t>
            </a:r>
            <a:r>
              <a:rPr/>
              <a:t>compared</a:t>
            </a:r>
            <a:r>
              <a:rPr/>
              <a:t> </a:t>
            </a:r>
            <a:r>
              <a:rPr/>
              <a:t>older</a:t>
            </a:r>
            <a:r>
              <a:rPr/>
              <a:t> </a:t>
            </a:r>
            <a:r>
              <a:rPr/>
              <a:t>patients</a:t>
            </a:r>
            <a:r>
              <a:rPr/>
              <a:t> </a:t>
            </a:r>
            <a:r>
              <a:rPr/>
              <a:t>to</a:t>
            </a:r>
            <a:r>
              <a:rPr/>
              <a:t> </a:t>
            </a:r>
            <a:r>
              <a:rPr/>
              <a:t>younger</a:t>
            </a:r>
            <a:r>
              <a:rPr/>
              <a:t> </a:t>
            </a:r>
            <a:r>
              <a:rPr/>
              <a:t>patients.</a:t>
            </a:r>
          </a:p>
          <a:p>
            <a:pPr lvl="0" marL="0" indent="0">
              <a:buNone/>
            </a:pPr>
          </a:p>
          <a:p>
            <a:pPr lvl="0" marL="0" indent="0">
              <a:buNone/>
            </a:pPr>
            <a:r>
              <a:rPr/>
              <a:t>Haberer</a:t>
            </a:r>
            <a:r>
              <a:rPr/>
              <a:t> </a:t>
            </a:r>
            <a:r>
              <a:rPr/>
              <a:t>article</a:t>
            </a:r>
            <a:r>
              <a:rPr/>
              <a:t> </a:t>
            </a:r>
            <a:r>
              <a:rPr/>
              <a:t>includes</a:t>
            </a:r>
            <a:r>
              <a:rPr/>
              <a:t> </a:t>
            </a:r>
            <a:r>
              <a:rPr/>
              <a:t>both</a:t>
            </a:r>
            <a:r>
              <a:rPr/>
              <a:t> </a:t>
            </a:r>
            <a:r>
              <a:rPr/>
              <a:t>quantitative</a:t>
            </a:r>
            <a:r>
              <a:rPr/>
              <a:t> </a:t>
            </a:r>
            <a:r>
              <a:rPr/>
              <a:t>and</a:t>
            </a:r>
            <a:r>
              <a:rPr/>
              <a:t> </a:t>
            </a:r>
            <a:r>
              <a:rPr/>
              <a:t>qualitative</a:t>
            </a:r>
            <a:r>
              <a:rPr/>
              <a:t> </a:t>
            </a:r>
            <a:r>
              <a:rPr/>
              <a:t>research.</a:t>
            </a:r>
            <a:r>
              <a:rPr/>
              <a:t> </a:t>
            </a:r>
            <a:r>
              <a:rPr/>
              <a:t>Interactive</a:t>
            </a:r>
            <a:r>
              <a:rPr/>
              <a:t> </a:t>
            </a:r>
            <a:r>
              <a:rPr/>
              <a:t>voice</a:t>
            </a:r>
            <a:r>
              <a:rPr/>
              <a:t> </a:t>
            </a:r>
            <a:r>
              <a:rPr/>
              <a:t>response</a:t>
            </a:r>
            <a:r>
              <a:rPr/>
              <a:t> </a:t>
            </a:r>
            <a:r>
              <a:rPr/>
              <a:t>(IVR)</a:t>
            </a:r>
            <a:r>
              <a:rPr/>
              <a:t> </a:t>
            </a:r>
            <a:r>
              <a:rPr/>
              <a:t>versus</a:t>
            </a:r>
            <a:r>
              <a:rPr/>
              <a:t> </a:t>
            </a:r>
            <a:r>
              <a:rPr/>
              <a:t>short</a:t>
            </a:r>
            <a:r>
              <a:rPr/>
              <a:t> </a:t>
            </a:r>
            <a:r>
              <a:rPr/>
              <a:t>message</a:t>
            </a:r>
            <a:r>
              <a:rPr/>
              <a:t> </a:t>
            </a:r>
            <a:r>
              <a:rPr/>
              <a:t>service</a:t>
            </a:r>
            <a:r>
              <a:rPr/>
              <a:t> </a:t>
            </a:r>
            <a:r>
              <a:rPr/>
              <a:t>(SMS)</a:t>
            </a:r>
            <a:r>
              <a:rPr/>
              <a:t> </a:t>
            </a:r>
            <a:r>
              <a:rPr/>
              <a:t>as</a:t>
            </a:r>
            <a:r>
              <a:rPr/>
              <a:t> </a:t>
            </a:r>
            <a:r>
              <a:rPr/>
              <a:t>a</a:t>
            </a:r>
            <a:r>
              <a:rPr/>
              <a:t> </a:t>
            </a:r>
            <a:r>
              <a:rPr/>
              <a:t>way</a:t>
            </a:r>
            <a:r>
              <a:rPr/>
              <a:t> </a:t>
            </a:r>
            <a:r>
              <a:rPr/>
              <a:t>of</a:t>
            </a:r>
            <a:r>
              <a:rPr/>
              <a:t> </a:t>
            </a:r>
            <a:r>
              <a:rPr/>
              <a:t>collecting</a:t>
            </a:r>
            <a:r>
              <a:rPr/>
              <a:t> </a:t>
            </a:r>
            <a:r>
              <a:rPr/>
              <a:t>adherence.</a:t>
            </a:r>
            <a:r>
              <a:rPr/>
              <a:t> </a:t>
            </a:r>
            <a:r>
              <a:rPr/>
              <a:t>It</a:t>
            </a:r>
            <a:r>
              <a:rPr/>
              <a:t> </a:t>
            </a:r>
            <a:r>
              <a:rPr/>
              <a:t>is</a:t>
            </a:r>
            <a:r>
              <a:rPr/>
              <a:t> </a:t>
            </a:r>
            <a:r>
              <a:rPr/>
              <a:t>an</a:t>
            </a:r>
            <a:r>
              <a:rPr/>
              <a:t> </a:t>
            </a:r>
            <a:r>
              <a:rPr/>
              <a:t>HIV</a:t>
            </a:r>
            <a:r>
              <a:rPr/>
              <a:t> </a:t>
            </a:r>
            <a:r>
              <a:rPr/>
              <a:t>study</a:t>
            </a:r>
            <a:r>
              <a:rPr/>
              <a:t> </a:t>
            </a:r>
            <a:r>
              <a:rPr/>
              <a:t>where</a:t>
            </a:r>
            <a:r>
              <a:rPr/>
              <a:t> </a:t>
            </a:r>
            <a:r>
              <a:rPr/>
              <a:t>adherence</a:t>
            </a:r>
            <a:r>
              <a:rPr/>
              <a:t> </a:t>
            </a:r>
            <a:r>
              <a:rPr/>
              <a:t>is</a:t>
            </a:r>
            <a:r>
              <a:rPr/>
              <a:t> </a:t>
            </a:r>
            <a:r>
              <a:rPr/>
              <a:t>very</a:t>
            </a:r>
            <a:r>
              <a:rPr/>
              <a:t> </a:t>
            </a:r>
            <a:r>
              <a:rPr/>
              <a:t>important.</a:t>
            </a:r>
            <a:r>
              <a:rPr/>
              <a:t> </a:t>
            </a:r>
            <a:r>
              <a:rPr/>
              <a:t>Mobile</a:t>
            </a:r>
            <a:r>
              <a:rPr/>
              <a:t> </a:t>
            </a:r>
            <a:r>
              <a:rPr/>
              <a:t>technology</a:t>
            </a:r>
            <a:r>
              <a:rPr/>
              <a:t> </a:t>
            </a:r>
            <a:r>
              <a:rPr/>
              <a:t>has</a:t>
            </a:r>
            <a:r>
              <a:rPr/>
              <a:t> </a:t>
            </a:r>
            <a:r>
              <a:rPr/>
              <a:t>a</a:t>
            </a:r>
            <a:r>
              <a:rPr/>
              <a:t> </a:t>
            </a:r>
            <a:r>
              <a:rPr/>
              <a:t>lot</a:t>
            </a:r>
            <a:r>
              <a:rPr/>
              <a:t> </a:t>
            </a:r>
            <a:r>
              <a:rPr/>
              <a:t>of</a:t>
            </a:r>
            <a:r>
              <a:rPr/>
              <a:t> </a:t>
            </a:r>
            <a:r>
              <a:rPr/>
              <a:t>penetration</a:t>
            </a:r>
            <a:r>
              <a:rPr/>
              <a:t> </a:t>
            </a:r>
            <a:r>
              <a:rPr/>
              <a:t>in</a:t>
            </a:r>
            <a:r>
              <a:rPr/>
              <a:t> </a:t>
            </a:r>
            <a:r>
              <a:rPr/>
              <a:t>places</a:t>
            </a:r>
            <a:r>
              <a:rPr/>
              <a:t> </a:t>
            </a:r>
            <a:r>
              <a:rPr/>
              <a:t>like</a:t>
            </a:r>
            <a:r>
              <a:rPr/>
              <a:t> </a:t>
            </a:r>
            <a:r>
              <a:rPr/>
              <a:t>Africa.</a:t>
            </a:r>
            <a:r>
              <a:rPr/>
              <a:t> </a:t>
            </a:r>
            <a:r>
              <a:rPr/>
              <a:t>Parents</a:t>
            </a:r>
            <a:r>
              <a:rPr/>
              <a:t> </a:t>
            </a:r>
            <a:r>
              <a:rPr/>
              <a:t>that</a:t>
            </a:r>
            <a:r>
              <a:rPr/>
              <a:t> </a:t>
            </a:r>
            <a:r>
              <a:rPr/>
              <a:t>could</a:t>
            </a:r>
            <a:r>
              <a:rPr/>
              <a:t> </a:t>
            </a:r>
            <a:r>
              <a:rPr/>
              <a:t>read</a:t>
            </a:r>
            <a:r>
              <a:rPr/>
              <a:t> </a:t>
            </a:r>
            <a:r>
              <a:rPr/>
              <a:t>were</a:t>
            </a:r>
            <a:r>
              <a:rPr/>
              <a:t> </a:t>
            </a:r>
            <a:r>
              <a:rPr/>
              <a:t>randomized,</a:t>
            </a:r>
            <a:r>
              <a:rPr/>
              <a:t> </a:t>
            </a:r>
            <a:r>
              <a:rPr/>
              <a:t>but</a:t>
            </a:r>
            <a:r>
              <a:rPr/>
              <a:t> </a:t>
            </a:r>
            <a:r>
              <a:rPr/>
              <a:t>parents</a:t>
            </a:r>
            <a:r>
              <a:rPr/>
              <a:t> </a:t>
            </a:r>
            <a:r>
              <a:rPr/>
              <a:t>who</a:t>
            </a:r>
            <a:r>
              <a:rPr/>
              <a:t> </a:t>
            </a:r>
            <a:r>
              <a:rPr/>
              <a:t>could</a:t>
            </a:r>
            <a:r>
              <a:rPr/>
              <a:t> </a:t>
            </a:r>
            <a:r>
              <a:rPr/>
              <a:t>not</a:t>
            </a:r>
            <a:r>
              <a:rPr/>
              <a:t> </a:t>
            </a:r>
            <a:r>
              <a:rPr/>
              <a:t>read</a:t>
            </a:r>
            <a:r>
              <a:rPr/>
              <a:t> </a:t>
            </a:r>
            <a:r>
              <a:rPr/>
              <a:t>were</a:t>
            </a:r>
            <a:r>
              <a:rPr/>
              <a:t> </a:t>
            </a:r>
            <a:r>
              <a:rPr/>
              <a:t>assigned</a:t>
            </a:r>
            <a:r>
              <a:rPr/>
              <a:t> </a:t>
            </a:r>
            <a:r>
              <a:rPr/>
              <a:t>to</a:t>
            </a:r>
            <a:r>
              <a:rPr/>
              <a:t> </a:t>
            </a:r>
            <a:r>
              <a:rPr/>
              <a:t>IVR.</a:t>
            </a:r>
          </a:p>
          <a:p>
            <a:pPr lvl="0" marL="0" indent="0">
              <a:buNone/>
            </a:pPr>
          </a:p>
          <a:p>
            <a:pPr lvl="0" marL="0" indent="0">
              <a:buNone/>
            </a:pPr>
            <a:r>
              <a:rPr/>
              <a:t>They</a:t>
            </a:r>
            <a:r>
              <a:rPr/>
              <a:t> </a:t>
            </a:r>
            <a:r>
              <a:rPr/>
              <a:t>did</a:t>
            </a:r>
            <a:r>
              <a:rPr/>
              <a:t> </a:t>
            </a:r>
            <a:r>
              <a:rPr/>
              <a:t>qualitative</a:t>
            </a:r>
            <a:r>
              <a:rPr/>
              <a:t> </a:t>
            </a:r>
            <a:r>
              <a:rPr/>
              <a:t>interviews</a:t>
            </a:r>
            <a:r>
              <a:rPr/>
              <a:t> </a:t>
            </a:r>
            <a:r>
              <a:rPr/>
              <a:t>with</a:t>
            </a:r>
            <a:r>
              <a:rPr/>
              <a:t> </a:t>
            </a:r>
            <a:r>
              <a:rPr/>
              <a:t>all</a:t>
            </a:r>
            <a:r>
              <a:rPr/>
              <a:t> </a:t>
            </a:r>
            <a:r>
              <a:rPr/>
              <a:t>participants.</a:t>
            </a:r>
            <a:r>
              <a:rPr/>
              <a:t> </a:t>
            </a:r>
            <a:r>
              <a:rPr/>
              <a:t>The</a:t>
            </a:r>
            <a:r>
              <a:rPr/>
              <a:t> </a:t>
            </a:r>
            <a:r>
              <a:rPr/>
              <a:t>first</a:t>
            </a:r>
            <a:r>
              <a:rPr/>
              <a:t> </a:t>
            </a:r>
            <a:r>
              <a:rPr/>
              <a:t>theme</a:t>
            </a:r>
            <a:r>
              <a:rPr/>
              <a:t> </a:t>
            </a:r>
            <a:r>
              <a:rPr/>
              <a:t>was</a:t>
            </a:r>
            <a:r>
              <a:rPr/>
              <a:t> </a:t>
            </a:r>
            <a:r>
              <a:rPr/>
              <a:t>poor</a:t>
            </a:r>
            <a:r>
              <a:rPr/>
              <a:t> </a:t>
            </a:r>
            <a:r>
              <a:rPr/>
              <a:t>understanding</a:t>
            </a:r>
            <a:r>
              <a:rPr/>
              <a:t> </a:t>
            </a:r>
            <a:r>
              <a:rPr/>
              <a:t>of</a:t>
            </a:r>
            <a:r>
              <a:rPr/>
              <a:t> </a:t>
            </a:r>
            <a:r>
              <a:rPr/>
              <a:t>the</a:t>
            </a:r>
            <a:r>
              <a:rPr/>
              <a:t> </a:t>
            </a:r>
            <a:r>
              <a:rPr/>
              <a:t>responses.</a:t>
            </a:r>
            <a:r>
              <a:rPr/>
              <a:t> </a:t>
            </a:r>
            <a:r>
              <a:rPr/>
              <a:t>A</a:t>
            </a:r>
            <a:r>
              <a:rPr/>
              <a:t> </a:t>
            </a:r>
            <a:r>
              <a:rPr/>
              <a:t>second</a:t>
            </a:r>
            <a:r>
              <a:rPr/>
              <a:t> </a:t>
            </a:r>
            <a:r>
              <a:rPr/>
              <a:t>theme</a:t>
            </a:r>
            <a:r>
              <a:rPr/>
              <a:t> </a:t>
            </a:r>
            <a:r>
              <a:rPr/>
              <a:t>was</a:t>
            </a:r>
            <a:r>
              <a:rPr/>
              <a:t> </a:t>
            </a:r>
            <a:r>
              <a:rPr/>
              <a:t>challenges</a:t>
            </a:r>
            <a:r>
              <a:rPr/>
              <a:t> </a:t>
            </a:r>
            <a:r>
              <a:rPr/>
              <a:t>in</a:t>
            </a:r>
            <a:r>
              <a:rPr/>
              <a:t> </a:t>
            </a:r>
            <a:r>
              <a:rPr/>
              <a:t>training.</a:t>
            </a:r>
            <a:r>
              <a:rPr/>
              <a:t> </a:t>
            </a:r>
            <a:r>
              <a:rPr/>
              <a:t>The</a:t>
            </a:r>
            <a:r>
              <a:rPr/>
              <a:t> </a:t>
            </a:r>
            <a:r>
              <a:rPr/>
              <a:t>participants</a:t>
            </a:r>
            <a:r>
              <a:rPr/>
              <a:t> </a:t>
            </a:r>
            <a:r>
              <a:rPr/>
              <a:t>did</a:t>
            </a:r>
            <a:r>
              <a:rPr/>
              <a:t> </a:t>
            </a:r>
            <a:r>
              <a:rPr/>
              <a:t>not</a:t>
            </a:r>
            <a:r>
              <a:rPr/>
              <a:t> </a:t>
            </a:r>
            <a:r>
              <a:rPr/>
              <a:t>feel</a:t>
            </a:r>
            <a:r>
              <a:rPr/>
              <a:t> </a:t>
            </a:r>
            <a:r>
              <a:rPr/>
              <a:t>able</a:t>
            </a:r>
            <a:r>
              <a:rPr/>
              <a:t> </a:t>
            </a:r>
            <a:r>
              <a:rPr/>
              <a:t>to</a:t>
            </a:r>
            <a:r>
              <a:rPr/>
              <a:t> </a:t>
            </a:r>
            <a:r>
              <a:rPr/>
              <a:t>speak</a:t>
            </a:r>
            <a:r>
              <a:rPr/>
              <a:t> </a:t>
            </a:r>
            <a:r>
              <a:rPr/>
              <a:t>up</a:t>
            </a:r>
            <a:r>
              <a:rPr/>
              <a:t> </a:t>
            </a:r>
            <a:r>
              <a:rPr/>
              <a:t>and</a:t>
            </a:r>
            <a:r>
              <a:rPr/>
              <a:t> </a:t>
            </a:r>
            <a:r>
              <a:rPr/>
              <a:t>say</a:t>
            </a:r>
            <a:r>
              <a:rPr/>
              <a:t> </a:t>
            </a:r>
            <a:r>
              <a:rPr/>
              <a:t>that</a:t>
            </a:r>
            <a:r>
              <a:rPr/>
              <a:t> </a:t>
            </a:r>
            <a:r>
              <a:rPr/>
              <a:t>they</a:t>
            </a:r>
            <a:r>
              <a:rPr/>
              <a:t> </a:t>
            </a:r>
            <a:r>
              <a:rPr/>
              <a:t>don’t</a:t>
            </a:r>
            <a:r>
              <a:rPr/>
              <a:t> </a:t>
            </a:r>
            <a:r>
              <a:rPr/>
              <a:t>understand.</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at</a:t>
            </a:r>
            <a:r>
              <a:rPr/>
              <a:t> </a:t>
            </a:r>
            <a:r>
              <a:rPr/>
              <a:t>the</a:t>
            </a:r>
            <a:r>
              <a:rPr/>
              <a:t> </a:t>
            </a:r>
            <a:r>
              <a:rPr/>
              <a:t>very</a:t>
            </a:r>
            <a:r>
              <a:rPr/>
              <a:t> </a:t>
            </a:r>
            <a:r>
              <a:rPr/>
              <a:t>end</a:t>
            </a:r>
            <a:r>
              <a:rPr/>
              <a:t> </a:t>
            </a:r>
            <a:r>
              <a:rPr/>
              <a:t>of</a:t>
            </a:r>
            <a:r>
              <a:rPr/>
              <a:t> </a:t>
            </a:r>
            <a:r>
              <a:rPr/>
              <a:t>the</a:t>
            </a:r>
            <a:r>
              <a:rPr/>
              <a:t> </a:t>
            </a:r>
            <a:r>
              <a:rPr/>
              <a:t>introduction</a:t>
            </a:r>
            <a:r>
              <a:rPr/>
              <a:t> </a:t>
            </a:r>
            <a:r>
              <a:rPr/>
              <a:t>to</a:t>
            </a:r>
            <a:r>
              <a:rPr/>
              <a:t> </a:t>
            </a:r>
            <a:r>
              <a:rPr/>
              <a:t>get</a:t>
            </a:r>
            <a:r>
              <a:rPr/>
              <a:t> </a:t>
            </a:r>
            <a:r>
              <a:rPr/>
              <a:t>at</a:t>
            </a:r>
            <a:r>
              <a:rPr/>
              <a:t> </a:t>
            </a:r>
            <a:r>
              <a:rPr/>
              <a:t>the</a:t>
            </a:r>
            <a:r>
              <a:rPr/>
              <a:t> </a:t>
            </a:r>
            <a:r>
              <a:rPr/>
              <a:t>purpose</a:t>
            </a:r>
            <a:r>
              <a:rPr/>
              <a:t> </a:t>
            </a:r>
            <a:r>
              <a:rPr/>
              <a:t>of</a:t>
            </a:r>
            <a:r>
              <a:rPr/>
              <a:t> </a:t>
            </a:r>
            <a:r>
              <a:rPr/>
              <a:t>the</a:t>
            </a:r>
            <a:r>
              <a:rPr/>
              <a:t> </a:t>
            </a:r>
            <a:r>
              <a:rPr/>
              <a:t>research.</a:t>
            </a:r>
            <a:r>
              <a:rPr/>
              <a:t> </a:t>
            </a:r>
            <a:r>
              <a:rPr/>
              <a:t>Review</a:t>
            </a:r>
            <a:r>
              <a:rPr/>
              <a:t> </a:t>
            </a:r>
            <a:r>
              <a:rPr/>
              <a:t>the</a:t>
            </a:r>
            <a:r>
              <a:rPr/>
              <a:t> </a:t>
            </a:r>
            <a:r>
              <a:rPr/>
              <a:t>participant.</a:t>
            </a:r>
          </a:p>
          <a:p>
            <a:pPr lvl="0" marL="0" indent="0">
              <a:buNone/>
            </a:pPr>
          </a:p>
          <a:p>
            <a:pPr lvl="0" marL="0" indent="0">
              <a:buNone/>
            </a:pPr>
            <a:r>
              <a:rPr/>
              <a:t>Random</a:t>
            </a:r>
            <a:r>
              <a:rPr/>
              <a:t> </a:t>
            </a:r>
            <a:r>
              <a:rPr/>
              <a:t>selection</a:t>
            </a:r>
            <a:r>
              <a:rPr/>
              <a:t> </a:t>
            </a:r>
            <a:r>
              <a:rPr/>
              <a:t>is</a:t>
            </a:r>
            <a:r>
              <a:rPr/>
              <a:t> </a:t>
            </a:r>
            <a:r>
              <a:rPr/>
              <a:t>a</a:t>
            </a:r>
            <a:r>
              <a:rPr/>
              <a:t> </a:t>
            </a:r>
            <a:r>
              <a:rPr/>
              <a:t>better</a:t>
            </a:r>
            <a:r>
              <a:rPr/>
              <a:t> </a:t>
            </a:r>
            <a:r>
              <a:rPr/>
              <a:t>representation</a:t>
            </a:r>
            <a:r>
              <a:rPr/>
              <a:t> </a:t>
            </a:r>
            <a:r>
              <a:rPr/>
              <a:t>of</a:t>
            </a:r>
            <a:r>
              <a:rPr/>
              <a:t> </a:t>
            </a:r>
            <a:r>
              <a:rPr/>
              <a:t>the</a:t>
            </a:r>
            <a:r>
              <a:rPr/>
              <a:t> </a:t>
            </a:r>
            <a:r>
              <a:rPr/>
              <a:t>population.</a:t>
            </a:r>
            <a:r>
              <a:rPr/>
              <a:t> </a:t>
            </a:r>
            <a:r>
              <a:rPr/>
              <a:t>(External</a:t>
            </a:r>
            <a:r>
              <a:rPr/>
              <a:t> </a:t>
            </a:r>
            <a:r>
              <a:rPr/>
              <a:t>validity?)</a:t>
            </a:r>
          </a:p>
          <a:p>
            <a:pPr lvl="0" marL="0" indent="0">
              <a:buNone/>
            </a:pPr>
          </a:p>
          <a:p>
            <a:pPr lvl="0" marL="0" indent="0">
              <a:buNone/>
            </a:pPr>
            <a:r>
              <a:rPr/>
              <a:t>In</a:t>
            </a:r>
            <a:r>
              <a:rPr/>
              <a:t> </a:t>
            </a:r>
            <a:r>
              <a:rPr/>
              <a:t>any</a:t>
            </a:r>
            <a:r>
              <a:rPr/>
              <a:t> </a:t>
            </a:r>
            <a:r>
              <a:rPr/>
              <a:t>prospective</a:t>
            </a:r>
            <a:r>
              <a:rPr/>
              <a:t> </a:t>
            </a:r>
            <a:r>
              <a:rPr/>
              <a:t>study,</a:t>
            </a:r>
            <a:r>
              <a:rPr/>
              <a:t> </a:t>
            </a:r>
            <a:r>
              <a:rPr/>
              <a:t>you</a:t>
            </a:r>
            <a:r>
              <a:rPr/>
              <a:t> </a:t>
            </a:r>
            <a:r>
              <a:rPr/>
              <a:t>are</a:t>
            </a:r>
            <a:r>
              <a:rPr/>
              <a:t> </a:t>
            </a:r>
            <a:r>
              <a:rPr/>
              <a:t>only</a:t>
            </a:r>
            <a:r>
              <a:rPr/>
              <a:t> </a:t>
            </a:r>
            <a:r>
              <a:rPr/>
              <a:t>getting</a:t>
            </a:r>
            <a:r>
              <a:rPr/>
              <a:t> </a:t>
            </a:r>
            <a:r>
              <a:rPr/>
              <a:t>information</a:t>
            </a:r>
            <a:r>
              <a:rPr/>
              <a:t> </a:t>
            </a:r>
            <a:r>
              <a:rPr/>
              <a:t>for</a:t>
            </a:r>
            <a:r>
              <a:rPr/>
              <a:t> </a:t>
            </a:r>
            <a:r>
              <a:rPr/>
              <a:t>those</a:t>
            </a:r>
            <a:r>
              <a:rPr/>
              <a:t> </a:t>
            </a:r>
            <a:r>
              <a:rPr/>
              <a:t>people</a:t>
            </a:r>
            <a:r>
              <a:rPr/>
              <a:t> </a:t>
            </a:r>
            <a:r>
              <a:rPr/>
              <a:t>who</a:t>
            </a:r>
            <a:r>
              <a:rPr/>
              <a:t> </a:t>
            </a:r>
            <a:r>
              <a:rPr/>
              <a:t>are</a:t>
            </a:r>
            <a:r>
              <a:rPr/>
              <a:t> </a:t>
            </a:r>
            <a:r>
              <a:rPr/>
              <a:t>willing</a:t>
            </a:r>
            <a:r>
              <a:rPr/>
              <a:t> </a:t>
            </a:r>
            <a:r>
              <a:rPr/>
              <a:t>to</a:t>
            </a:r>
            <a:r>
              <a:rPr/>
              <a:t> </a:t>
            </a:r>
            <a:r>
              <a:rPr/>
              <a:t>be</a:t>
            </a:r>
            <a:r>
              <a:rPr/>
              <a:t> </a:t>
            </a:r>
            <a:r>
              <a:rPr/>
              <a:t>part</a:t>
            </a:r>
            <a:r>
              <a:rPr/>
              <a:t> </a:t>
            </a:r>
            <a:r>
              <a:rPr/>
              <a:t>of</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Often</a:t>
            </a:r>
            <a:r>
              <a:rPr/>
              <a:t> </a:t>
            </a:r>
            <a:r>
              <a:rPr/>
              <a:t>your</a:t>
            </a:r>
            <a:r>
              <a:rPr/>
              <a:t> </a:t>
            </a:r>
            <a:r>
              <a:rPr/>
              <a:t>research</a:t>
            </a:r>
            <a:r>
              <a:rPr/>
              <a:t> </a:t>
            </a:r>
            <a:r>
              <a:rPr/>
              <a:t>has</a:t>
            </a:r>
            <a:r>
              <a:rPr/>
              <a:t> </a:t>
            </a:r>
            <a:r>
              <a:rPr/>
              <a:t>the</a:t>
            </a:r>
            <a:r>
              <a:rPr/>
              <a:t> </a:t>
            </a:r>
            <a:r>
              <a:rPr/>
              <a:t>elements</a:t>
            </a:r>
            <a:r>
              <a:rPr/>
              <a:t> </a:t>
            </a:r>
            <a:r>
              <a:rPr/>
              <a:t>of</a:t>
            </a:r>
            <a:r>
              <a:rPr/>
              <a:t> </a:t>
            </a:r>
            <a:r>
              <a:rPr/>
              <a:t>more</a:t>
            </a:r>
            <a:r>
              <a:rPr/>
              <a:t> </a:t>
            </a:r>
            <a:r>
              <a:rPr/>
              <a:t>than</a:t>
            </a:r>
            <a:r>
              <a:rPr/>
              <a:t> </a:t>
            </a:r>
            <a:r>
              <a:rPr/>
              <a:t>one</a:t>
            </a:r>
            <a:r>
              <a:rPr/>
              <a:t> </a:t>
            </a:r>
            <a:r>
              <a:rPr/>
              <a:t>design.</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compliance</a:t>
            </a:r>
            <a:r>
              <a:rPr/>
              <a:t> </a:t>
            </a:r>
            <a:r>
              <a:rPr/>
              <a:t>study</a:t>
            </a:r>
            <a:r>
              <a:rPr/>
              <a:t> </a:t>
            </a:r>
            <a:r>
              <a:rPr/>
              <a:t>is</a:t>
            </a:r>
            <a:r>
              <a:rPr/>
              <a:t> </a:t>
            </a:r>
            <a:r>
              <a:rPr/>
              <a:t>a</a:t>
            </a:r>
            <a:r>
              <a:rPr/>
              <a:t> </a:t>
            </a:r>
            <a:r>
              <a:rPr/>
              <a:t>good</a:t>
            </a:r>
            <a:r>
              <a:rPr/>
              <a:t> </a:t>
            </a:r>
            <a:r>
              <a:rPr/>
              <a:t>example</a:t>
            </a:r>
            <a:r>
              <a:rPr/>
              <a:t> </a:t>
            </a:r>
            <a:r>
              <a:rPr/>
              <a:t>of</a:t>
            </a:r>
            <a:r>
              <a:rPr/>
              <a:t> </a:t>
            </a:r>
            <a:r>
              <a:rPr/>
              <a:t>when</a:t>
            </a:r>
            <a:r>
              <a:rPr/>
              <a:t> </a:t>
            </a:r>
            <a:r>
              <a:rPr/>
              <a:t>you</a:t>
            </a:r>
            <a:r>
              <a:rPr/>
              <a:t> </a:t>
            </a:r>
            <a:r>
              <a:rPr/>
              <a:t>often</a:t>
            </a:r>
            <a:r>
              <a:rPr/>
              <a:t> </a:t>
            </a:r>
            <a:r>
              <a:rPr/>
              <a:t>end</a:t>
            </a:r>
            <a:r>
              <a:rPr/>
              <a:t> </a:t>
            </a:r>
            <a:r>
              <a:rPr/>
              <a:t>up</a:t>
            </a:r>
            <a:r>
              <a:rPr/>
              <a:t> </a:t>
            </a:r>
            <a:r>
              <a:rPr/>
              <a:t>with</a:t>
            </a:r>
            <a:r>
              <a:rPr/>
              <a:t> </a:t>
            </a:r>
            <a:r>
              <a:rPr/>
              <a:t>mixed</a:t>
            </a:r>
            <a:r>
              <a:rPr/>
              <a:t> </a:t>
            </a:r>
            <a:r>
              <a:rPr/>
              <a:t>methods</a:t>
            </a:r>
            <a:r>
              <a:rPr/>
              <a:t> </a:t>
            </a:r>
            <a:r>
              <a:rPr/>
              <a:t>to</a:t>
            </a:r>
            <a:r>
              <a:rPr/>
              <a:t> </a:t>
            </a:r>
            <a:r>
              <a:rPr/>
              <a:t>get</a:t>
            </a:r>
            <a:r>
              <a:rPr/>
              <a:t> </a:t>
            </a:r>
            <a:r>
              <a:rPr/>
              <a:t>more</a:t>
            </a:r>
            <a:r>
              <a:rPr/>
              <a:t> </a:t>
            </a:r>
            <a:r>
              <a:rPr/>
              <a:t>out</a:t>
            </a:r>
            <a:r>
              <a:rPr/>
              <a:t> </a:t>
            </a:r>
            <a:r>
              <a:rPr/>
              <a:t>of</a:t>
            </a:r>
          </a:p>
          <a:p>
            <a:pPr lvl="0" marL="0" indent="0">
              <a:buNone/>
            </a:pPr>
          </a:p>
          <a:p>
            <a:pPr lvl="0" marL="0" indent="0">
              <a:buNone/>
            </a:pPr>
            <a:r>
              <a:rPr/>
              <a:t>The</a:t>
            </a:r>
            <a:r>
              <a:rPr/>
              <a:t> </a:t>
            </a:r>
            <a:r>
              <a:rPr/>
              <a:t>purpose</a:t>
            </a:r>
            <a:r>
              <a:rPr/>
              <a:t> </a:t>
            </a:r>
            <a:r>
              <a:rPr/>
              <a:t>is</a:t>
            </a:r>
            <a:r>
              <a:rPr/>
              <a:t> </a:t>
            </a:r>
            <a:r>
              <a:rPr/>
              <a:t>to</a:t>
            </a:r>
            <a:r>
              <a:rPr/>
              <a:t> </a:t>
            </a:r>
            <a:r>
              <a:rPr/>
              <a:t>find</a:t>
            </a:r>
            <a:r>
              <a:rPr/>
              <a:t> </a:t>
            </a:r>
            <a:r>
              <a:rPr/>
              <a:t>associations</a:t>
            </a:r>
            <a:r>
              <a:rPr/>
              <a:t> </a:t>
            </a:r>
            <a:r>
              <a:rPr/>
              <a:t>among</a:t>
            </a:r>
            <a:r>
              <a:rPr/>
              <a:t> </a:t>
            </a:r>
            <a:r>
              <a:rPr/>
              <a:t>variables.</a:t>
            </a:r>
            <a:r>
              <a:rPr/>
              <a:t> </a:t>
            </a:r>
            <a:r>
              <a:rPr/>
              <a:t>The</a:t>
            </a:r>
            <a:r>
              <a:rPr/>
              <a:t> </a:t>
            </a:r>
            <a:r>
              <a:rPr/>
              <a:t>variables</a:t>
            </a:r>
            <a:r>
              <a:rPr/>
              <a:t> </a:t>
            </a:r>
            <a:r>
              <a:rPr/>
              <a:t>collected</a:t>
            </a:r>
            <a:r>
              <a:rPr/>
              <a:t> </a:t>
            </a:r>
            <a:r>
              <a:rPr/>
              <a:t>are</a:t>
            </a:r>
            <a:r>
              <a:rPr/>
              <a:t> </a:t>
            </a:r>
            <a:r>
              <a:rPr/>
              <a:t>typically</a:t>
            </a:r>
            <a:r>
              <a:rPr/>
              <a:t> </a:t>
            </a:r>
            <a:r>
              <a:rPr/>
              <a:t>continuous.</a:t>
            </a:r>
            <a:r>
              <a:rPr/>
              <a:t> </a:t>
            </a:r>
            <a:r>
              <a:rPr/>
              <a:t>This</a:t>
            </a:r>
            <a:r>
              <a:rPr/>
              <a:t> </a:t>
            </a:r>
            <a:r>
              <a:rPr/>
              <a:t>type</a:t>
            </a:r>
            <a:r>
              <a:rPr/>
              <a:t> </a:t>
            </a:r>
            <a:r>
              <a:rPr/>
              <a:t>of</a:t>
            </a:r>
            <a:r>
              <a:rPr/>
              <a:t> </a:t>
            </a:r>
            <a:r>
              <a:rPr/>
              <a:t>approach</a:t>
            </a:r>
            <a:r>
              <a:rPr/>
              <a:t> </a:t>
            </a:r>
            <a:r>
              <a:rPr/>
              <a:t>does</a:t>
            </a:r>
            <a:r>
              <a:rPr/>
              <a:t> </a:t>
            </a:r>
            <a:r>
              <a:rPr/>
              <a:t>not</a:t>
            </a:r>
            <a:r>
              <a:rPr/>
              <a:t> </a:t>
            </a:r>
            <a:r>
              <a:rPr/>
              <a:t>tell</a:t>
            </a:r>
            <a:r>
              <a:rPr/>
              <a:t> </a:t>
            </a:r>
            <a:r>
              <a:rPr/>
              <a:t>you</a:t>
            </a:r>
            <a:r>
              <a:rPr/>
              <a:t> </a:t>
            </a:r>
            <a:r>
              <a:rPr/>
              <a:t>about</a:t>
            </a:r>
            <a:r>
              <a:rPr/>
              <a:t> </a:t>
            </a:r>
            <a:r>
              <a:rPr/>
              <a:t>cause</a:t>
            </a:r>
            <a:r>
              <a:rPr/>
              <a:t> </a:t>
            </a:r>
            <a:r>
              <a:rPr/>
              <a:t>and</a:t>
            </a:r>
            <a:r>
              <a:rPr/>
              <a:t> </a:t>
            </a:r>
            <a:r>
              <a:rPr/>
              <a:t>effect</a:t>
            </a:r>
            <a:r>
              <a:rPr/>
              <a:t> </a:t>
            </a:r>
            <a:r>
              <a:rPr/>
              <a:t>directly.</a:t>
            </a:r>
            <a:r>
              <a:rPr/>
              <a:t> </a:t>
            </a:r>
            <a:r>
              <a:rPr/>
              <a:t>The</a:t>
            </a:r>
            <a:r>
              <a:rPr/>
              <a:t> </a:t>
            </a:r>
            <a:r>
              <a:rPr/>
              <a:t>association</a:t>
            </a:r>
            <a:r>
              <a:rPr/>
              <a:t> </a:t>
            </a:r>
            <a:r>
              <a:rPr/>
              <a:t>might</a:t>
            </a:r>
            <a:r>
              <a:rPr/>
              <a:t> </a:t>
            </a:r>
            <a:r>
              <a:rPr/>
              <a:t>allow</a:t>
            </a:r>
            <a:r>
              <a:rPr/>
              <a:t> </a:t>
            </a:r>
            <a:r>
              <a:rPr/>
              <a:t>you</a:t>
            </a:r>
            <a:r>
              <a:rPr/>
              <a:t> </a:t>
            </a:r>
            <a:r>
              <a:rPr/>
              <a:t>to</a:t>
            </a:r>
            <a:r>
              <a:rPr/>
              <a:t> </a:t>
            </a:r>
            <a:r>
              <a:rPr/>
              <a:t>predict.</a:t>
            </a:r>
            <a:r>
              <a:rPr/>
              <a:t> </a:t>
            </a:r>
            <a:r>
              <a:rPr/>
              <a:t>Continuous</a:t>
            </a:r>
            <a:r>
              <a:rPr/>
              <a:t> </a:t>
            </a:r>
            <a:r>
              <a:rPr/>
              <a:t>really</a:t>
            </a:r>
            <a:r>
              <a:rPr/>
              <a:t> </a:t>
            </a:r>
            <a:r>
              <a:rPr/>
              <a:t>means</a:t>
            </a:r>
            <a:r>
              <a:rPr/>
              <a:t> </a:t>
            </a:r>
            <a:r>
              <a:rPr/>
              <a:t>many</a:t>
            </a:r>
            <a:r>
              <a:rPr/>
              <a:t> </a:t>
            </a:r>
            <a:r>
              <a:rPr/>
              <a:t>levels.</a:t>
            </a:r>
            <a:r>
              <a:rPr/>
              <a:t> </a:t>
            </a:r>
            <a:r>
              <a:rPr/>
              <a:t>The</a:t>
            </a:r>
            <a:r>
              <a:rPr/>
              <a:t> </a:t>
            </a:r>
            <a:r>
              <a:rPr/>
              <a:t>analyses</a:t>
            </a:r>
            <a:r>
              <a:rPr/>
              <a:t> </a:t>
            </a:r>
            <a:r>
              <a:rPr/>
              <a:t>are</a:t>
            </a:r>
            <a:r>
              <a:rPr/>
              <a:t> </a:t>
            </a:r>
            <a:r>
              <a:rPr/>
              <a:t>typically</a:t>
            </a:r>
            <a:r>
              <a:rPr/>
              <a:t> </a:t>
            </a:r>
            <a:r>
              <a:rPr/>
              <a:t>correlation</a:t>
            </a:r>
            <a:r>
              <a:rPr/>
              <a:t> </a:t>
            </a:r>
            <a:r>
              <a:rPr/>
              <a:t>based</a:t>
            </a:r>
            <a:r>
              <a:rPr/>
              <a:t> </a:t>
            </a:r>
            <a:r>
              <a:rPr/>
              <a:t>or</a:t>
            </a:r>
            <a:r>
              <a:rPr/>
              <a:t> </a:t>
            </a:r>
            <a:r>
              <a:rPr/>
              <a:t>multiple</a:t>
            </a:r>
            <a:r>
              <a:rPr/>
              <a:t> </a:t>
            </a:r>
            <a:r>
              <a:rPr/>
              <a:t>regression.</a:t>
            </a:r>
          </a:p>
          <a:p>
            <a:pPr lvl="0" marL="0" indent="0">
              <a:buNone/>
            </a:pPr>
          </a:p>
          <a:p>
            <a:pPr lvl="0" marL="0" indent="0">
              <a:buNone/>
            </a:pPr>
            <a:r>
              <a:rPr/>
              <a:t>An</a:t>
            </a:r>
            <a:r>
              <a:rPr/>
              <a:t> </a:t>
            </a:r>
            <a:r>
              <a:rPr/>
              <a:t>article</a:t>
            </a:r>
            <a:r>
              <a:rPr/>
              <a:t> </a:t>
            </a:r>
            <a:r>
              <a:rPr/>
              <a:t>by</a:t>
            </a:r>
            <a:r>
              <a:rPr/>
              <a:t> </a:t>
            </a:r>
            <a:r>
              <a:rPr/>
              <a:t>Rowan</a:t>
            </a:r>
            <a:r>
              <a:rPr/>
              <a:t> </a:t>
            </a:r>
            <a:r>
              <a:rPr/>
              <a:t>illustrates</a:t>
            </a:r>
            <a:r>
              <a:rPr/>
              <a:t> </a:t>
            </a:r>
            <a:r>
              <a:rPr/>
              <a:t>this</a:t>
            </a:r>
            <a:r>
              <a:rPr/>
              <a:t> </a:t>
            </a:r>
            <a:r>
              <a:rPr/>
              <a:t>well.</a:t>
            </a:r>
            <a:r>
              <a:rPr/>
              <a:t> </a:t>
            </a:r>
            <a:r>
              <a:rPr/>
              <a:t>Clinical</a:t>
            </a:r>
            <a:r>
              <a:rPr/>
              <a:t> </a:t>
            </a:r>
            <a:r>
              <a:rPr/>
              <a:t>record</a:t>
            </a:r>
            <a:r>
              <a:rPr/>
              <a:t> </a:t>
            </a:r>
            <a:r>
              <a:rPr/>
              <a:t>review</a:t>
            </a:r>
            <a:r>
              <a:rPr/>
              <a:t> </a:t>
            </a:r>
            <a:r>
              <a:rPr/>
              <a:t>and</a:t>
            </a:r>
            <a:r>
              <a:rPr/>
              <a:t> </a:t>
            </a:r>
            <a:r>
              <a:rPr/>
              <a:t>state</a:t>
            </a:r>
            <a:r>
              <a:rPr/>
              <a:t> </a:t>
            </a:r>
            <a:r>
              <a:rPr/>
              <a:t>HIV</a:t>
            </a:r>
            <a:r>
              <a:rPr/>
              <a:t> </a:t>
            </a:r>
            <a:r>
              <a:rPr/>
              <a:t>data.</a:t>
            </a:r>
            <a:r>
              <a:rPr/>
              <a:t> </a:t>
            </a:r>
            <a:r>
              <a:rPr/>
              <a:t>Variations</a:t>
            </a:r>
            <a:r>
              <a:rPr/>
              <a:t> </a:t>
            </a:r>
            <a:r>
              <a:rPr/>
              <a:t>in</a:t>
            </a:r>
            <a:r>
              <a:rPr/>
              <a:t> </a:t>
            </a:r>
            <a:r>
              <a:rPr/>
              <a:t>the</a:t>
            </a:r>
            <a:r>
              <a:rPr/>
              <a:t> </a:t>
            </a:r>
            <a:r>
              <a:rPr/>
              <a:t>engagement</a:t>
            </a:r>
            <a:r>
              <a:rPr/>
              <a:t> </a:t>
            </a:r>
            <a:r>
              <a:rPr/>
              <a:t>in</a:t>
            </a:r>
            <a:r>
              <a:rPr/>
              <a:t> </a:t>
            </a:r>
            <a:r>
              <a:rPr/>
              <a:t>care</a:t>
            </a:r>
            <a:r>
              <a:rPr/>
              <a:t> </a:t>
            </a:r>
            <a:r>
              <a:rPr/>
              <a:t>continuum.</a:t>
            </a:r>
            <a:r>
              <a:rPr/>
              <a:t> </a:t>
            </a:r>
            <a:r>
              <a:rPr/>
              <a:t>Impact</a:t>
            </a:r>
            <a:r>
              <a:rPr/>
              <a:t> </a:t>
            </a:r>
            <a:r>
              <a:rPr/>
              <a:t>of</a:t>
            </a:r>
            <a:r>
              <a:rPr/>
              <a:t> </a:t>
            </a:r>
            <a:r>
              <a:rPr/>
              <a:t>outmigration</a:t>
            </a:r>
            <a:r>
              <a:rPr/>
              <a:t> </a:t>
            </a:r>
            <a:r>
              <a:rPr/>
              <a:t>and</a:t>
            </a:r>
            <a:r>
              <a:rPr/>
              <a:t> </a:t>
            </a:r>
            <a:r>
              <a:rPr/>
              <a:t>death.</a:t>
            </a:r>
            <a:r>
              <a:rPr/>
              <a:t> </a:t>
            </a:r>
            <a:r>
              <a:rPr/>
              <a:t>When</a:t>
            </a:r>
            <a:r>
              <a:rPr/>
              <a:t> </a:t>
            </a:r>
            <a:r>
              <a:rPr/>
              <a:t>you</a:t>
            </a:r>
            <a:r>
              <a:rPr/>
              <a:t> </a:t>
            </a:r>
            <a:r>
              <a:rPr/>
              <a:t>don’t</a:t>
            </a:r>
            <a:r>
              <a:rPr/>
              <a:t> </a:t>
            </a:r>
            <a:r>
              <a:rPr/>
              <a:t>have</a:t>
            </a:r>
            <a:r>
              <a:rPr/>
              <a:t> </a:t>
            </a:r>
            <a:r>
              <a:rPr/>
              <a:t>data</a:t>
            </a:r>
            <a:r>
              <a:rPr/>
              <a:t> </a:t>
            </a:r>
            <a:r>
              <a:rPr/>
              <a:t>is</a:t>
            </a:r>
            <a:r>
              <a:rPr/>
              <a:t> </a:t>
            </a:r>
            <a:r>
              <a:rPr/>
              <a:t>it</a:t>
            </a:r>
            <a:r>
              <a:rPr/>
              <a:t> </a:t>
            </a:r>
            <a:r>
              <a:rPr/>
              <a:t>because</a:t>
            </a:r>
            <a:r>
              <a:rPr/>
              <a:t> </a:t>
            </a:r>
            <a:r>
              <a:rPr/>
              <a:t>they</a:t>
            </a:r>
            <a:r>
              <a:rPr/>
              <a:t> </a:t>
            </a:r>
            <a:r>
              <a:rPr/>
              <a:t>are</a:t>
            </a:r>
            <a:r>
              <a:rPr/>
              <a:t> </a:t>
            </a:r>
            <a:r>
              <a:rPr/>
              <a:t>no</a:t>
            </a:r>
            <a:r>
              <a:rPr/>
              <a:t> </a:t>
            </a:r>
            <a:r>
              <a:rPr/>
              <a:t>longer</a:t>
            </a:r>
            <a:r>
              <a:rPr/>
              <a:t> </a:t>
            </a:r>
            <a:r>
              <a:rPr/>
              <a:t>engaged</a:t>
            </a:r>
            <a:r>
              <a:rPr/>
              <a:t> </a:t>
            </a:r>
            <a:r>
              <a:rPr/>
              <a:t>in</a:t>
            </a:r>
            <a:r>
              <a:rPr/>
              <a:t> </a:t>
            </a:r>
            <a:r>
              <a:rPr/>
              <a:t>care,</a:t>
            </a:r>
            <a:r>
              <a:rPr/>
              <a:t> </a:t>
            </a:r>
            <a:r>
              <a:rPr/>
              <a:t>or</a:t>
            </a:r>
            <a:r>
              <a:rPr/>
              <a:t> </a:t>
            </a:r>
            <a:r>
              <a:rPr/>
              <a:t>maybe</a:t>
            </a:r>
            <a:r>
              <a:rPr/>
              <a:t> </a:t>
            </a:r>
            <a:r>
              <a:rPr/>
              <a:t>they</a:t>
            </a:r>
            <a:r>
              <a:rPr/>
              <a:t> </a:t>
            </a:r>
            <a:r>
              <a:rPr/>
              <a:t>have</a:t>
            </a:r>
            <a:r>
              <a:rPr/>
              <a:t> </a:t>
            </a:r>
            <a:r>
              <a:rPr/>
              <a:t>moved</a:t>
            </a:r>
            <a:r>
              <a:rPr/>
              <a:t> </a:t>
            </a:r>
            <a:r>
              <a:rPr/>
              <a:t>on</a:t>
            </a:r>
            <a:r>
              <a:rPr/>
              <a:t> </a:t>
            </a:r>
            <a:r>
              <a:rPr/>
              <a:t>to</a:t>
            </a:r>
            <a:r>
              <a:rPr/>
              <a:t> </a:t>
            </a:r>
            <a:r>
              <a:rPr/>
              <a:t>a</a:t>
            </a:r>
            <a:r>
              <a:rPr/>
              <a:t> </a:t>
            </a:r>
            <a:r>
              <a:rPr/>
              <a:t>different</a:t>
            </a:r>
            <a:r>
              <a:rPr/>
              <a:t> </a:t>
            </a:r>
            <a:r>
              <a:rPr/>
              <a:t>provider.</a:t>
            </a:r>
            <a:r>
              <a:rPr/>
              <a:t> </a:t>
            </a:r>
            <a:r>
              <a:rPr/>
              <a:t>Has</a:t>
            </a:r>
            <a:r>
              <a:rPr/>
              <a:t> </a:t>
            </a:r>
            <a:r>
              <a:rPr/>
              <a:t>care</a:t>
            </a:r>
            <a:r>
              <a:rPr/>
              <a:t> </a:t>
            </a:r>
            <a:r>
              <a:rPr/>
              <a:t>improved</a:t>
            </a:r>
            <a:r>
              <a:rPr/>
              <a:t> </a:t>
            </a:r>
            <a:r>
              <a:rPr/>
              <a:t>over</a:t>
            </a:r>
            <a:r>
              <a:rPr/>
              <a:t> </a:t>
            </a:r>
            <a:r>
              <a:rPr/>
              <a:t>the</a:t>
            </a:r>
            <a:r>
              <a:rPr/>
              <a:t> </a:t>
            </a:r>
            <a:r>
              <a:rPr/>
              <a:t>last</a:t>
            </a:r>
            <a:r>
              <a:rPr/>
              <a:t> </a:t>
            </a:r>
            <a:r>
              <a:rPr/>
              <a:t>five</a:t>
            </a:r>
            <a:r>
              <a:rPr/>
              <a:t> </a:t>
            </a:r>
            <a:r>
              <a:rPr/>
              <a:t>years?</a:t>
            </a:r>
          </a:p>
          <a:p>
            <a:pPr lvl="0" marL="0" indent="0">
              <a:buNone/>
            </a:pPr>
          </a:p>
          <a:p>
            <a:pPr lvl="0" marL="0" indent="0">
              <a:buNone/>
            </a:pPr>
            <a:r>
              <a:rPr/>
              <a:t>What</a:t>
            </a:r>
            <a:r>
              <a:rPr/>
              <a:t> </a:t>
            </a:r>
            <a:r>
              <a:rPr/>
              <a:t>variables</a:t>
            </a:r>
            <a:r>
              <a:rPr/>
              <a:t> </a:t>
            </a:r>
            <a:r>
              <a:rPr/>
              <a:t>are</a:t>
            </a:r>
            <a:r>
              <a:rPr/>
              <a:t> </a:t>
            </a:r>
            <a:r>
              <a:rPr/>
              <a:t>associated</a:t>
            </a:r>
            <a:r>
              <a:rPr/>
              <a:t> </a:t>
            </a:r>
            <a:r>
              <a:rPr/>
              <a:t>with</a:t>
            </a:r>
            <a:r>
              <a:rPr/>
              <a:t> </a:t>
            </a:r>
            <a:r>
              <a:rPr/>
              <a:t>getting</a:t>
            </a:r>
            <a:r>
              <a:rPr/>
              <a:t> </a:t>
            </a:r>
            <a:r>
              <a:rPr/>
              <a:t>treatment</a:t>
            </a:r>
            <a:r>
              <a:rPr/>
              <a:t> </a:t>
            </a:r>
            <a:r>
              <a:rPr/>
              <a:t>to</a:t>
            </a:r>
            <a:r>
              <a:rPr/>
              <a:t> </a:t>
            </a:r>
            <a:r>
              <a:rPr/>
              <a:t>reduce</a:t>
            </a:r>
            <a:r>
              <a:rPr/>
              <a:t> </a:t>
            </a:r>
            <a:r>
              <a:rPr/>
              <a:t>viral</a:t>
            </a:r>
            <a:r>
              <a:rPr/>
              <a:t> </a:t>
            </a:r>
            <a:r>
              <a:rPr/>
              <a:t>loads.</a:t>
            </a:r>
            <a:r>
              <a:rPr/>
              <a:t> </a:t>
            </a:r>
            <a:r>
              <a:rPr/>
              <a:t>This</a:t>
            </a:r>
            <a:r>
              <a:rPr/>
              <a:t> </a:t>
            </a:r>
            <a:r>
              <a:rPr/>
              <a:t>paper</a:t>
            </a:r>
            <a:r>
              <a:rPr/>
              <a:t> </a:t>
            </a:r>
            <a:r>
              <a:rPr/>
              <a:t>also</a:t>
            </a:r>
            <a:r>
              <a:rPr/>
              <a:t> </a:t>
            </a:r>
            <a:r>
              <a:rPr/>
              <a:t>addresses</a:t>
            </a:r>
            <a:r>
              <a:rPr/>
              <a:t> </a:t>
            </a:r>
            <a:r>
              <a:rPr/>
              <a:t>how</a:t>
            </a:r>
            <a:r>
              <a:rPr/>
              <a:t> </a:t>
            </a:r>
            <a:r>
              <a:rPr/>
              <a:t>to</a:t>
            </a:r>
            <a:r>
              <a:rPr/>
              <a:t> </a:t>
            </a:r>
            <a:r>
              <a:rPr/>
              <a:t>handle</a:t>
            </a:r>
            <a:r>
              <a:rPr/>
              <a:t> </a:t>
            </a:r>
            <a:r>
              <a:rPr/>
              <a:t>people</a:t>
            </a:r>
            <a:r>
              <a:rPr/>
              <a:t> </a:t>
            </a:r>
            <a:r>
              <a:rPr/>
              <a:t>who</a:t>
            </a:r>
            <a:r>
              <a:rPr/>
              <a:t> </a:t>
            </a:r>
            <a:r>
              <a:rPr/>
              <a:t>you</a:t>
            </a:r>
            <a:r>
              <a:rPr/>
              <a:t> </a:t>
            </a:r>
            <a:r>
              <a:rPr/>
              <a:t>do</a:t>
            </a:r>
            <a:r>
              <a:rPr/>
              <a:t> </a:t>
            </a:r>
            <a:r>
              <a:rPr/>
              <a:t>not</a:t>
            </a:r>
            <a:r>
              <a:rPr/>
              <a:t> </a:t>
            </a:r>
            <a:r>
              <a:rPr/>
              <a:t>have</a:t>
            </a:r>
            <a:r>
              <a:rPr/>
              <a:t> </a:t>
            </a:r>
            <a:r>
              <a:rPr/>
              <a:t>complete</a:t>
            </a:r>
            <a:r>
              <a:rPr/>
              <a:t> </a:t>
            </a:r>
            <a:r>
              <a:rPr/>
              <a:t>follow-up</a:t>
            </a:r>
            <a:r>
              <a:rPr/>
              <a:t> </a:t>
            </a:r>
            <a:r>
              <a:rPr/>
              <a:t>on.</a:t>
            </a:r>
          </a:p>
          <a:p>
            <a:pPr lvl="0" marL="0" indent="0">
              <a:buNone/>
            </a:pPr>
          </a:p>
          <a:p>
            <a:pPr lvl="0" marL="0" indent="0">
              <a:buNone/>
            </a:pPr>
            <a:r>
              <a:rPr/>
              <a:t>Example</a:t>
            </a:r>
            <a:r>
              <a:rPr/>
              <a:t> </a:t>
            </a:r>
            <a:r>
              <a:rPr/>
              <a:t>of</a:t>
            </a:r>
            <a:r>
              <a:rPr/>
              <a:t> </a:t>
            </a:r>
            <a:r>
              <a:rPr/>
              <a:t>smoking</a:t>
            </a:r>
            <a:r>
              <a:rPr/>
              <a:t> </a:t>
            </a:r>
            <a:r>
              <a:rPr/>
              <a:t>cessation</a:t>
            </a:r>
            <a:r>
              <a:rPr/>
              <a:t> </a:t>
            </a:r>
            <a:r>
              <a:rPr/>
              <a:t>usually</a:t>
            </a:r>
            <a:r>
              <a:rPr/>
              <a:t> </a:t>
            </a:r>
            <a:r>
              <a:rPr/>
              <a:t>assumes</a:t>
            </a:r>
            <a:r>
              <a:rPr/>
              <a:t> </a:t>
            </a:r>
            <a:r>
              <a:rPr/>
              <a:t>that</a:t>
            </a:r>
            <a:r>
              <a:rPr/>
              <a:t> </a:t>
            </a:r>
            <a:r>
              <a:rPr/>
              <a:t>anyone</a:t>
            </a:r>
            <a:r>
              <a:rPr/>
              <a:t> </a:t>
            </a:r>
            <a:r>
              <a:rPr/>
              <a:t>who</a:t>
            </a:r>
            <a:r>
              <a:rPr/>
              <a:t> </a:t>
            </a:r>
            <a:r>
              <a:rPr/>
              <a:t>disappears</a:t>
            </a:r>
            <a:r>
              <a:rPr/>
              <a:t> </a:t>
            </a:r>
            <a:r>
              <a:rPr/>
              <a:t>is</a:t>
            </a:r>
            <a:r>
              <a:rPr/>
              <a:t> </a:t>
            </a:r>
            <a:r>
              <a:rPr/>
              <a:t>categorized</a:t>
            </a:r>
            <a:r>
              <a:rPr/>
              <a:t> </a:t>
            </a:r>
            <a:r>
              <a:rPr/>
              <a:t>as</a:t>
            </a:r>
            <a:r>
              <a:rPr/>
              <a:t> </a:t>
            </a:r>
            <a:r>
              <a:rPr/>
              <a:t>a</a:t>
            </a:r>
            <a:r>
              <a:rPr/>
              <a:t> </a:t>
            </a:r>
            <a:r>
              <a:rPr/>
              <a:t>treatment</a:t>
            </a:r>
            <a:r>
              <a:rPr/>
              <a:t> </a:t>
            </a:r>
            <a:r>
              <a:rPr/>
              <a:t>failure.</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Usually</a:t>
            </a:r>
            <a:r>
              <a:rPr/>
              <a:t> </a:t>
            </a:r>
            <a:r>
              <a:rPr/>
              <a:t>used</a:t>
            </a:r>
            <a:r>
              <a:rPr/>
              <a:t> </a:t>
            </a:r>
            <a:r>
              <a:rPr/>
              <a:t>for</a:t>
            </a:r>
            <a:r>
              <a:rPr/>
              <a:t> </a:t>
            </a:r>
            <a:r>
              <a:rPr/>
              <a:t>an</a:t>
            </a:r>
            <a:r>
              <a:rPr/>
              <a:t> </a:t>
            </a:r>
            <a:r>
              <a:rPr/>
              <a:t>exploratory.</a:t>
            </a:r>
            <a:r>
              <a:rPr/>
              <a:t> </a:t>
            </a:r>
            <a:r>
              <a:rPr/>
              <a:t>It</a:t>
            </a:r>
            <a:r>
              <a:rPr/>
              <a:t> </a:t>
            </a:r>
            <a:r>
              <a:rPr/>
              <a:t>could</a:t>
            </a:r>
            <a:r>
              <a:rPr/>
              <a:t> </a:t>
            </a:r>
            <a:r>
              <a:rPr/>
              <a:t>be</a:t>
            </a:r>
            <a:r>
              <a:rPr/>
              <a:t> </a:t>
            </a:r>
            <a:r>
              <a:rPr/>
              <a:t>characterization</a:t>
            </a:r>
            <a:r>
              <a:rPr/>
              <a:t> </a:t>
            </a:r>
            <a:r>
              <a:rPr/>
              <a:t>of</a:t>
            </a:r>
            <a:r>
              <a:rPr/>
              <a:t> </a:t>
            </a:r>
            <a:r>
              <a:rPr/>
              <a:t>surveys</a:t>
            </a:r>
            <a:r>
              <a:rPr/>
              <a:t> </a:t>
            </a:r>
            <a:r>
              <a:rPr/>
              <a:t>or</a:t>
            </a:r>
            <a:r>
              <a:rPr/>
              <a:t> </a:t>
            </a:r>
            <a:r>
              <a:rPr/>
              <a:t>polls.</a:t>
            </a:r>
            <a:r>
              <a:rPr/>
              <a:t> </a:t>
            </a:r>
            <a:r>
              <a:rPr/>
              <a:t>It</a:t>
            </a:r>
            <a:r>
              <a:rPr/>
              <a:t> </a:t>
            </a:r>
            <a:r>
              <a:rPr/>
              <a:t>might</a:t>
            </a:r>
            <a:r>
              <a:rPr/>
              <a:t> </a:t>
            </a:r>
            <a:r>
              <a:rPr/>
              <a:t>be</a:t>
            </a:r>
            <a:r>
              <a:rPr/>
              <a:t> </a:t>
            </a:r>
            <a:r>
              <a:rPr/>
              <a:t>performance</a:t>
            </a:r>
            <a:r>
              <a:rPr/>
              <a:t> </a:t>
            </a:r>
            <a:r>
              <a:rPr/>
              <a:t>reports.</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Wolfe</a:t>
            </a:r>
            <a:r>
              <a:rPr/>
              <a:t> </a:t>
            </a:r>
            <a:r>
              <a:rPr/>
              <a:t>study</a:t>
            </a:r>
            <a:r>
              <a:rPr/>
              <a:t> </a:t>
            </a:r>
            <a:r>
              <a:rPr/>
              <a:t>is</a:t>
            </a:r>
            <a:r>
              <a:rPr/>
              <a:t> </a:t>
            </a:r>
            <a:r>
              <a:rPr/>
              <a:t>a</a:t>
            </a:r>
            <a:r>
              <a:rPr/>
              <a:t> </a:t>
            </a:r>
            <a:r>
              <a:rPr/>
              <a:t>good</a:t>
            </a:r>
            <a:r>
              <a:rPr/>
              <a:t> </a:t>
            </a:r>
            <a:r>
              <a:rPr/>
              <a:t>example.</a:t>
            </a:r>
            <a:r>
              <a:rPr/>
              <a:t> </a:t>
            </a:r>
            <a:r>
              <a:rPr/>
              <a:t>This</a:t>
            </a:r>
            <a:r>
              <a:rPr/>
              <a:t> </a:t>
            </a:r>
            <a:r>
              <a:rPr/>
              <a:t>study</a:t>
            </a:r>
            <a:r>
              <a:rPr/>
              <a:t> </a:t>
            </a:r>
            <a:r>
              <a:rPr/>
              <a:t>is</a:t>
            </a:r>
            <a:r>
              <a:rPr/>
              <a:t> </a:t>
            </a:r>
            <a:r>
              <a:rPr/>
              <a:t>in</a:t>
            </a:r>
            <a:r>
              <a:rPr/>
              <a:t> </a:t>
            </a:r>
            <a:r>
              <a:rPr/>
              <a:t>Botswana.</a:t>
            </a:r>
            <a:r>
              <a:rPr/>
              <a:t> </a:t>
            </a:r>
            <a:r>
              <a:rPr/>
              <a:t>Effects</a:t>
            </a:r>
            <a:r>
              <a:rPr/>
              <a:t> </a:t>
            </a:r>
            <a:r>
              <a:rPr/>
              <a:t>of</a:t>
            </a:r>
            <a:r>
              <a:rPr/>
              <a:t> </a:t>
            </a:r>
            <a:r>
              <a:rPr/>
              <a:t>stigma</a:t>
            </a:r>
            <a:r>
              <a:rPr/>
              <a:t> </a:t>
            </a:r>
            <a:r>
              <a:rPr/>
              <a:t>and</a:t>
            </a:r>
            <a:r>
              <a:rPr/>
              <a:t> </a:t>
            </a:r>
            <a:r>
              <a:rPr/>
              <a:t>its</a:t>
            </a:r>
            <a:r>
              <a:rPr/>
              <a:t> </a:t>
            </a:r>
            <a:r>
              <a:rPr/>
              <a:t>effect</a:t>
            </a:r>
            <a:r>
              <a:rPr/>
              <a:t> </a:t>
            </a:r>
            <a:r>
              <a:rPr/>
              <a:t>on</a:t>
            </a:r>
            <a:r>
              <a:rPr/>
              <a:t> </a:t>
            </a:r>
            <a:r>
              <a:rPr/>
              <a:t>health</a:t>
            </a:r>
            <a:r>
              <a:rPr/>
              <a:t> </a:t>
            </a:r>
            <a:r>
              <a:rPr/>
              <a:t>related</a:t>
            </a:r>
            <a:r>
              <a:rPr/>
              <a:t> </a:t>
            </a:r>
            <a:r>
              <a:rPr/>
              <a:t>behaviors.</a:t>
            </a:r>
            <a:r>
              <a:rPr/>
              <a:t> </a:t>
            </a:r>
            <a:r>
              <a:rPr/>
              <a:t>Structured</a:t>
            </a:r>
            <a:r>
              <a:rPr/>
              <a:t> </a:t>
            </a:r>
            <a:r>
              <a:rPr/>
              <a:t>questions</a:t>
            </a:r>
            <a:r>
              <a:rPr/>
              <a:t> </a:t>
            </a:r>
            <a:r>
              <a:rPr/>
              <a:t>followed</a:t>
            </a:r>
            <a:r>
              <a:rPr/>
              <a:t> </a:t>
            </a:r>
            <a:r>
              <a:rPr/>
              <a:t>by</a:t>
            </a:r>
            <a:r>
              <a:rPr/>
              <a:t> </a:t>
            </a:r>
            <a:r>
              <a:rPr/>
              <a:t>open</a:t>
            </a:r>
            <a:r>
              <a:rPr/>
              <a:t> </a:t>
            </a:r>
            <a:r>
              <a:rPr/>
              <a:t>ended</a:t>
            </a:r>
            <a:r>
              <a:rPr/>
              <a:t> </a:t>
            </a:r>
            <a:r>
              <a:rPr/>
              <a:t>questions.</a:t>
            </a:r>
            <a:r>
              <a:rPr/>
              <a:t> </a:t>
            </a:r>
            <a:r>
              <a:rPr/>
              <a:t>They</a:t>
            </a:r>
            <a:r>
              <a:rPr/>
              <a:t> </a:t>
            </a:r>
            <a:r>
              <a:rPr/>
              <a:t>are</a:t>
            </a:r>
            <a:r>
              <a:rPr/>
              <a:t> </a:t>
            </a:r>
            <a:r>
              <a:rPr/>
              <a:t>reporting</a:t>
            </a:r>
            <a:r>
              <a:rPr/>
              <a:t> </a:t>
            </a:r>
            <a:r>
              <a:rPr/>
              <a:t>percentages.</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don’t</a:t>
            </a:r>
            <a:r>
              <a:rPr/>
              <a:t> </a:t>
            </a:r>
            <a:r>
              <a:rPr/>
              <a:t>expect</a:t>
            </a:r>
            <a:r>
              <a:rPr/>
              <a:t> </a:t>
            </a:r>
            <a:r>
              <a:rPr/>
              <a:t>this</a:t>
            </a:r>
            <a:r>
              <a:rPr/>
              <a:t> </a:t>
            </a:r>
            <a:r>
              <a:rPr/>
              <a:t>to</a:t>
            </a:r>
            <a:r>
              <a:rPr/>
              <a:t> </a:t>
            </a:r>
            <a:r>
              <a:rPr/>
              <a:t>be</a:t>
            </a:r>
            <a:r>
              <a:rPr/>
              <a:t> </a:t>
            </a:r>
            <a:r>
              <a:rPr/>
              <a:t>your</a:t>
            </a:r>
            <a:r>
              <a:rPr/>
              <a:t> </a:t>
            </a:r>
            <a:r>
              <a:rPr/>
              <a:t>final</a:t>
            </a:r>
            <a:r>
              <a:rPr/>
              <a:t> </a:t>
            </a:r>
            <a:r>
              <a:rPr/>
              <a:t>literature</a:t>
            </a:r>
            <a:r>
              <a:rPr/>
              <a:t> </a:t>
            </a:r>
            <a:r>
              <a:rPr/>
              <a:t>review</a:t>
            </a:r>
            <a:r>
              <a:rPr/>
              <a:t> </a:t>
            </a:r>
            <a:r>
              <a:rPr/>
              <a:t>but</a:t>
            </a:r>
            <a:r>
              <a:rPr/>
              <a:t> </a:t>
            </a:r>
            <a:r>
              <a:rPr/>
              <a:t>it</a:t>
            </a:r>
            <a:r>
              <a:rPr/>
              <a:t> </a:t>
            </a:r>
            <a:r>
              <a:rPr/>
              <a:t>will</a:t>
            </a:r>
            <a:r>
              <a:rPr/>
              <a:t> </a:t>
            </a:r>
            <a:r>
              <a:rPr/>
              <a:t>help</a:t>
            </a:r>
            <a:r>
              <a:rPr/>
              <a:t> </a:t>
            </a:r>
            <a:r>
              <a:rPr/>
              <a:t>form</a:t>
            </a:r>
            <a:r>
              <a:rPr/>
              <a:t> </a:t>
            </a:r>
            <a:r>
              <a:rPr/>
              <a:t>the</a:t>
            </a:r>
            <a:r>
              <a:rPr/>
              <a:t> </a:t>
            </a:r>
            <a:r>
              <a:rPr/>
              <a:t>literature</a:t>
            </a:r>
            <a:r>
              <a:rPr/>
              <a:t> </a:t>
            </a:r>
            <a:r>
              <a:rPr/>
              <a:t>review.</a:t>
            </a:r>
            <a:r>
              <a:rPr/>
              <a:t> </a:t>
            </a:r>
            <a:r>
              <a:rPr/>
              <a:t>Looking</a:t>
            </a:r>
            <a:r>
              <a:rPr/>
              <a:t> </a:t>
            </a:r>
            <a:r>
              <a:rPr/>
              <a:t>for</a:t>
            </a:r>
            <a:r>
              <a:rPr/>
              <a:t> </a:t>
            </a:r>
            <a:r>
              <a:rPr/>
              <a:t>progress</a:t>
            </a:r>
            <a:r>
              <a:rPr/>
              <a:t> </a:t>
            </a:r>
            <a:r>
              <a:rPr/>
              <a:t>in</a:t>
            </a:r>
            <a:r>
              <a:rPr/>
              <a:t> </a:t>
            </a:r>
            <a:r>
              <a:rPr/>
              <a:t>finding</a:t>
            </a:r>
            <a:r>
              <a:rPr/>
              <a:t> </a:t>
            </a:r>
            <a:r>
              <a:rPr/>
              <a:t>relevant</a:t>
            </a:r>
            <a:r>
              <a:rPr/>
              <a:t> </a:t>
            </a:r>
            <a:r>
              <a:rPr/>
              <a:t>references.</a:t>
            </a:r>
            <a:r>
              <a:rPr/>
              <a:t> </a:t>
            </a:r>
            <a:r>
              <a:rPr/>
              <a:t>No</a:t>
            </a:r>
            <a:r>
              <a:rPr/>
              <a:t> </a:t>
            </a:r>
            <a:r>
              <a:rPr/>
              <a:t>need</a:t>
            </a:r>
            <a:r>
              <a:rPr/>
              <a:t> </a:t>
            </a:r>
            <a:r>
              <a:rPr/>
              <a:t>to</a:t>
            </a:r>
            <a:r>
              <a:rPr/>
              <a:t> </a:t>
            </a:r>
            <a:r>
              <a:rPr/>
              <a:t>turn</a:t>
            </a:r>
            <a:r>
              <a:rPr/>
              <a:t> </a:t>
            </a:r>
            <a:r>
              <a:rPr/>
              <a:t>in</a:t>
            </a:r>
            <a:r>
              <a:rPr/>
              <a:t> </a:t>
            </a:r>
            <a:r>
              <a:rPr/>
              <a:t>a</a:t>
            </a:r>
            <a:r>
              <a:rPr/>
              <a:t> </a:t>
            </a:r>
            <a:r>
              <a:rPr/>
              <a:t>reference</a:t>
            </a:r>
            <a:r>
              <a:rPr/>
              <a:t> </a:t>
            </a:r>
            <a:r>
              <a:rPr/>
              <a:t>section.</a:t>
            </a:r>
            <a:r>
              <a:rPr/>
              <a:t> </a:t>
            </a:r>
            <a:r>
              <a:rPr/>
              <a:t>Use</a:t>
            </a:r>
            <a:r>
              <a:rPr/>
              <a:t> </a:t>
            </a:r>
            <a:r>
              <a:rPr/>
              <a:t>a</a:t>
            </a:r>
            <a:r>
              <a:rPr/>
              <a:t> </a:t>
            </a:r>
            <a:r>
              <a:rPr/>
              <a:t>reference</a:t>
            </a:r>
            <a:r>
              <a:rPr/>
              <a:t> </a:t>
            </a:r>
            <a:r>
              <a:rPr/>
              <a:t>or</a:t>
            </a:r>
            <a:r>
              <a:rPr/>
              <a:t> </a:t>
            </a:r>
            <a:r>
              <a:rPr/>
              <a:t>citation</a:t>
            </a:r>
            <a:r>
              <a:rPr/>
              <a:t> </a:t>
            </a:r>
            <a:r>
              <a:rPr/>
              <a:t>style.</a:t>
            </a:r>
            <a:r>
              <a:rPr/>
              <a:t> </a:t>
            </a:r>
            <a:r>
              <a:rPr/>
              <a:t>Pick</a:t>
            </a:r>
            <a:r>
              <a:rPr/>
              <a:t> </a:t>
            </a:r>
            <a:r>
              <a:rPr/>
              <a:t>a</a:t>
            </a:r>
            <a:r>
              <a:rPr/>
              <a:t> </a:t>
            </a:r>
            <a:r>
              <a:rPr/>
              <a:t>style</a:t>
            </a:r>
            <a:r>
              <a:rPr/>
              <a:t> </a:t>
            </a:r>
            <a:r>
              <a:rPr/>
              <a:t>that</a:t>
            </a:r>
            <a:r>
              <a:rPr/>
              <a:t> </a:t>
            </a:r>
            <a:r>
              <a:rPr/>
              <a:t>is</a:t>
            </a:r>
            <a:r>
              <a:rPr/>
              <a:t> </a:t>
            </a:r>
            <a:r>
              <a:rPr/>
              <a:t>used</a:t>
            </a:r>
            <a:r>
              <a:rPr/>
              <a:t> </a:t>
            </a:r>
            <a:r>
              <a:rPr/>
              <a:t>in</a:t>
            </a:r>
            <a:r>
              <a:rPr/>
              <a:t> </a:t>
            </a:r>
            <a:r>
              <a:rPr/>
              <a:t>your</a:t>
            </a:r>
            <a:r>
              <a:rPr/>
              <a:t> </a:t>
            </a:r>
            <a:r>
              <a:rPr/>
              <a:t>field.</a:t>
            </a:r>
            <a:r>
              <a:rPr/>
              <a:t> </a:t>
            </a:r>
            <a:r>
              <a:rPr/>
              <a:t>Just</a:t>
            </a:r>
            <a:r>
              <a:rPr/>
              <a:t> </a:t>
            </a:r>
            <a:r>
              <a:rPr/>
              <a:t>be</a:t>
            </a:r>
            <a:r>
              <a:rPr/>
              <a:t> </a:t>
            </a:r>
            <a:r>
              <a:rPr/>
              <a:t>consistent.</a:t>
            </a:r>
            <a:r>
              <a:rPr/>
              <a:t> </a:t>
            </a:r>
            <a:r>
              <a:rPr/>
              <a:t>Show</a:t>
            </a:r>
            <a:r>
              <a:rPr/>
              <a:t> </a:t>
            </a:r>
            <a:r>
              <a:rPr/>
              <a:t>me</a:t>
            </a:r>
            <a:r>
              <a:rPr/>
              <a:t> </a:t>
            </a:r>
            <a:r>
              <a:rPr/>
              <a:t>evidence</a:t>
            </a:r>
            <a:r>
              <a:rPr/>
              <a:t> </a:t>
            </a:r>
            <a:r>
              <a:rPr/>
              <a:t>of</a:t>
            </a:r>
            <a:r>
              <a:rPr/>
              <a:t> </a:t>
            </a:r>
            <a:r>
              <a:rPr/>
              <a:t>the</a:t>
            </a:r>
            <a:r>
              <a:rPr/>
              <a:t> </a:t>
            </a:r>
            <a:r>
              <a:rPr/>
              <a:t>literature</a:t>
            </a:r>
            <a:r>
              <a:rPr/>
              <a:t> </a:t>
            </a:r>
            <a:r>
              <a:rPr/>
              <a:t>that</a:t>
            </a:r>
            <a:r>
              <a:rPr/>
              <a:t> </a:t>
            </a:r>
            <a:r>
              <a:rPr/>
              <a:t>is</a:t>
            </a:r>
            <a:r>
              <a:rPr/>
              <a:t> </a:t>
            </a:r>
            <a:r>
              <a:rPr/>
              <a:t>relevant.</a:t>
            </a:r>
          </a:p>
        </p:txBody>
      </p:sp>
      <p:sp>
        <p:nvSpPr>
          <p:cNvPr id="4" name="Slide Number Placeholder 3"/>
          <p:cNvSpPr>
            <a:spLocks noGrp="1"/>
          </p:cNvSpPr>
          <p:nvPr>
            <p:ph type="sldNum" sz="quarter" idx="10"/>
          </p:nvPr>
        </p:nvSpPr>
        <p:spPr/>
        <p:txBody>
          <a:bodyPr/>
          <a:lstStyle/>
          <a:p>
            <a:fld id="{18BDFEC3-8487-43E8-A154-7C12CBC1FFF2}" type="slidenum">
              <a:rPr lang="en-US"/>
              <a:t>105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cbi.nlm.nih.gov/pmc/articles/PMC6368985/" TargetMode="External" /><Relationship Id="rId3" Type="http://schemas.openxmlformats.org/officeDocument/2006/relationships/hyperlink" Target="https://www.ncbi.nlm.nih.gov/pmc/articles/PMC6368985/pdf/ijo-31-019.pdf" TargetMode="External" /><Relationship Id="rId4" Type="http://schemas.openxmlformats.org/officeDocument/2006/relationships/hyperlink" Target="doi:10.1136/bmjopen-2017-019570" TargetMode="External" /><Relationship Id="rId5" Type="http://schemas.openxmlformats.org/officeDocument/2006/relationships/hyperlink" Target="https://www.ncbi.nlm.nih.gov/pmc/articles/PMC6340011/" TargetMode="External" /><Relationship Id="rId6" Type="http://schemas.openxmlformats.org/officeDocument/2006/relationships/hyperlink" Target="https://www.ncbi.nlm.nih.gov/pmc/articles/PMC6340011/pdf/bmjopen-2017-019570.pdf" TargetMode="External" /><Relationship Id="rId7" Type="http://schemas.openxmlformats.org/officeDocument/2006/relationships/hyperlink" Target="https://www.ncbi.nlm.nih.gov/pmc/articles/PMC6347982/" TargetMode="External" /><Relationship Id="rId8" Type="http://schemas.openxmlformats.org/officeDocument/2006/relationships/hyperlink" Target="https://www.ncbi.nlm.nih.gov/pmc/articles/PMC6347982/pdf/GHFBB-11-S020.pdf" TargetMode="External" /><Relationship Id="rId9" Type="http://schemas.openxmlformats.org/officeDocument/2006/relationships/hyperlink" Target="doi:10.3389/fneur.2019.00035" TargetMode="External" /><Relationship Id="rId10" Type="http://schemas.openxmlformats.org/officeDocument/2006/relationships/hyperlink" Target="https://www.ncbi.nlm.nih.gov/pmc/articles/PMC6362632/" TargetMode="External" /><Relationship Id="rId11" Type="http://schemas.openxmlformats.org/officeDocument/2006/relationships/hyperlink" Target="https://www.ncbi.nlm.nih.gov/pmc/articles/PMC6362632/pdf/fneur-10-00035.pdf" TargetMode="External" /><Relationship Id="rId12" Type="http://schemas.openxmlformats.org/officeDocument/2006/relationships/hyperlink" Target="doi:10.1136/bmjopen-2018-024696" TargetMode="External" /><Relationship Id="rId13" Type="http://schemas.openxmlformats.org/officeDocument/2006/relationships/hyperlink" Target="https://www.ncbi.nlm.nih.gov/pmc/articles/PMC6340460/" TargetMode="External" /><Relationship Id="rId14" Type="http://schemas.openxmlformats.org/officeDocument/2006/relationships/hyperlink" Target="https://www.ncbi.nlm.nih.gov/pmc/articles/PMC6340460/pdf/bmjopen-2018-024696.pdf" TargetMode="External" /><Relationship Id="rId15" Type="http://schemas.openxmlformats.org/officeDocument/2006/relationships/hyperlink" Target="doi:10.1136/bmjopen-2018-024180" TargetMode="External" /><Relationship Id="rId16" Type="http://schemas.openxmlformats.org/officeDocument/2006/relationships/hyperlink" Target="https://www.ncbi.nlm.nih.gov/pmc/articles/PMC6347861/" TargetMode="External" /><Relationship Id="rId17" Type="http://schemas.openxmlformats.org/officeDocument/2006/relationships/hyperlink" Target="https://www.ncbi.nlm.nih.gov/pmc/articles/PMC6347861/pdf/bmjopen-2018-024180.pdf" TargetMode="External" /><Relationship Id="rId18" Type="http://schemas.openxmlformats.org/officeDocument/2006/relationships/hyperlink" Target="doi:10.1136/bmjopen-2018-023882" TargetMode="External" /><Relationship Id="rId19" Type="http://schemas.openxmlformats.org/officeDocument/2006/relationships/hyperlink" Target="https://www.ncbi.nlm.nih.gov/pmc/articles/PMC6340417/" TargetMode="External" /><Relationship Id="rId20" Type="http://schemas.openxmlformats.org/officeDocument/2006/relationships/hyperlink" Target="https://www.ncbi.nlm.nih.gov/pmc/articles/PMC6340417/pdf/bmjopen-2018-023882.pdf" TargetMode="External" /><Relationship Id="rId21" Type="http://schemas.openxmlformats.org/officeDocument/2006/relationships/hyperlink" Target="https://www.ncbi.nlm.nih.gov/pmc/articles/PMC6364334/" TargetMode="External" /><Relationship Id="rId22" Type="http://schemas.openxmlformats.org/officeDocument/2006/relationships/hyperlink" Target="https://www.ncbi.nlm.nih.gov/pmc/articles/PMC6337931/" TargetMode="External" /><Relationship Id="rId23" Type="http://schemas.openxmlformats.org/officeDocument/2006/relationships/hyperlink" Target="doi:10.1136/bmjopen-2018-026163" TargetMode="External" /><Relationship Id="rId24" Type="http://schemas.openxmlformats.org/officeDocument/2006/relationships/hyperlink" Target="https://www.ncbi.nlm.nih.gov/pmc/articles/PMC6340416/" TargetMode="External" /><Relationship Id="rId25" Type="http://schemas.openxmlformats.org/officeDocument/2006/relationships/hyperlink" Target="https://www.ncbi.nlm.nih.gov/pmc/articles/PMC6340416/pdf/bmjopen-2018-026163.pdf" TargetMode="External" /><Relationship Id="rId26" Type="http://schemas.openxmlformats.org/officeDocument/2006/relationships/hyperlink" Target="https://www.ncbi.nlm.nih.gov/pmc/articles/PMC6347345/" TargetMode="External" /><Relationship Id="rId27" Type="http://schemas.openxmlformats.org/officeDocument/2006/relationships/hyperlink" Target="https://www.ncbi.nlm.nih.gov/pmc/articles/PMC6347345/pdf/ns-1836070-035.pdf" TargetMode="External" /><Relationship Id="rId28" Type="http://schemas.openxmlformats.org/officeDocument/2006/relationships/hyperlink" Target="doi:10.7717/peerj.4372" TargetMode="External" /><Relationship Id="rId29" Type="http://schemas.openxmlformats.org/officeDocument/2006/relationships/hyperlink" Target="https://www.ncbi.nlm.nih.gov/pmc/articles/PMC5808312/" TargetMode="External" /><Relationship Id="rId30" Type="http://schemas.openxmlformats.org/officeDocument/2006/relationships/hyperlink" Target="https://www.ncbi.nlm.nih.gov/pmc/articles/PMC5808312/pdf/peerj-06-4372.pdf" TargetMode="External" /><Relationship Id="rId31" Type="http://schemas.openxmlformats.org/officeDocument/2006/relationships/hyperlink" Target="https://www.ncbi.nlm.nih.gov/pmc/articles/PMC6325752/" TargetMode="External" /><Relationship Id="rId32" Type="http://schemas.openxmlformats.org/officeDocument/2006/relationships/hyperlink" Target="https://www.ncbi.nlm.nih.gov/pmc/articles/PMC6325752/pdf/ansu-269-370.pdf" TargetMode="Externa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2.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3.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4.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5.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6.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7.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8.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9.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0.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1.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2.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3.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4.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5.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6.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hyperlink" Target="https://www.ncbi.nlm.nih.gov/pmc/articles/PMC1898525/pdf/procrsmed00196-0010.pdf" TargetMode="External" /><Relationship Id="rId4" Type="http://schemas.openxmlformats.org/officeDocument/2006/relationships/hyperlink" Target="https://ajph.aphapublications.org/doi/full/10.2105/AJPH.2004.043059" TargetMode="External" /><Relationship Id="rId5" Type="http://schemas.openxmlformats.org/officeDocument/2006/relationships/hyperlink" Target="http://ajph.aphapublications.org/doi/pdf/10.2105/AJPH.2004.043059" TargetMode="External" /><Relationship Id="rId6" Type="http://schemas.openxmlformats.org/officeDocument/2006/relationships/hyperlink" Target="https://www.nejm.org/doi/full/10.1056/NEJM199905063401809" TargetMode="External" /><Relationship Id="rId7" Type="http://schemas.openxmlformats.org/officeDocument/2006/relationships/hyperlink" Target="https://www.nejm.org/doi/pdf/10.1056/NEJM199905063401809" TargetMode="External" /><Relationship Id="rId8" Type="http://schemas.openxmlformats.org/officeDocument/2006/relationships/hyperlink" Target="https://www.gwern.net/docs/statistics/causality/2013-prasad.pdf" TargetMode="External" /><Relationship Id="rId9" Type="http://schemas.openxmlformats.org/officeDocument/2006/relationships/hyperlink" Target="https://www.youtube.com/watch?v=GUpd2HJHUt8" TargetMode="External" /><Relationship Id="rId10" Type="http://schemas.openxmlformats.org/officeDocument/2006/relationships/hyperlink" Target="http://www.biomedcentral.com/1471-2288/11/65" TargetMode="External" /><Relationship Id="rId11" Type="http://schemas.openxmlformats.org/officeDocument/2006/relationships/hyperlink" Target="https://bmcmedresmethodol.biomedcentral.com/track/pdf/10.1186/1471-2288-11-65" TargetMode="External" /><Relationship Id="rId12" Type="http://schemas.openxmlformats.org/officeDocument/2006/relationships/hyperlink" Target="https://www.ncbi.nlm.nih.gov/pmc/articles/PMC1800999/" TargetMode="External" /><Relationship Id="rId13" Type="http://schemas.openxmlformats.org/officeDocument/2006/relationships/hyperlink" Target="https://www.ncbi.nlm.nih.gov/pmc/articles/PMC1800999/pdf/bmj-334-7589-ac-00349.pdf" TargetMode="External" /><Relationship Id="rId14" Type="http://schemas.openxmlformats.org/officeDocument/2006/relationships/hyperlink" Target="https://www.ncbi.nlm.nih.gov/pmc/articles/PMC2350940/pdf/bmj00541-0043.pdf" TargetMode="External" /><Relationship Id="rId15" Type="http://schemas.openxmlformats.org/officeDocument/2006/relationships/hyperlink" Target="http://www.pmean.com/07/TwoControlGroups.html" TargetMode="External" /><Relationship Id="rId16" Type="http://schemas.openxmlformats.org/officeDocument/2006/relationships/hyperlink" Target="https://doi.org/10.1016/j.annepidem.2007.01.005" TargetMode="External" /><Relationship Id="rId17" Type="http://schemas.openxmlformats.org/officeDocument/2006/relationships/hyperlink" Target="https://www.sciencedirect.com/science/article/pii/S1047279707000075/pdfft" TargetMode="External" /><Relationship Id="rId18" Type="http://schemas.openxmlformats.org/officeDocument/2006/relationships/hyperlink" Target="https://www.jhsph.edu/departments/biostatistics/about-us/history/jerome-cornfield.html" TargetMode="External" /><Relationship Id="rId19" Type="http://schemas.openxmlformats.org/officeDocument/2006/relationships/hyperlink" Target="https://www.ncbi.nlm.nih.gov/pmc/articles/PMC4311114/" TargetMode="External" /><Relationship Id="rId20" Type="http://schemas.openxmlformats.org/officeDocument/2006/relationships/hyperlink" Target="https://www.ncbi.nlm.nih.gov/pmc/articles/PMC4311114/pdf/sap-26-06-371.pdf" TargetMode="External" /><Relationship Id="rId21" Type="http://schemas.openxmlformats.org/officeDocument/2006/relationships/hyperlink" Target="doi:10.1186/s12982-015-0037-4" TargetMode="External" /><Relationship Id="rId22" Type="http://schemas.openxmlformats.org/officeDocument/2006/relationships/hyperlink" Target="https://www.ncbi.nlm.nih.gov/pmc/articles/PMC4589117/" TargetMode="External" /><Relationship Id="rId23" Type="http://schemas.openxmlformats.org/officeDocument/2006/relationships/hyperlink" Target="https://www.ncbi.nlm.nih.gov/pmc/articles/PMC4589117/pdf/12982_2015_Article_37.pdf" TargetMode="External" /><Relationship Id="rId24" Type="http://schemas.openxmlformats.org/officeDocument/2006/relationships/hyperlink" Target="https://www.ncbi.nlm.nih.gov/pmc/articles/PMC3796763/" TargetMode="External" /><Relationship Id="rId25" Type="http://schemas.openxmlformats.org/officeDocument/2006/relationships/hyperlink" Target="https://www.ncbi.nlm.nih.gov/pmc/articles/PMC3796763/pdf/emss-54487.pdf" TargetMode="Externa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8.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9.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20.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21.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22.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 Id="rId3" Type="http://schemas.openxmlformats.org/officeDocument/2006/relationships/image" Target="../media/image2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2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 Id="rId3" Type="http://schemas.openxmlformats.org/officeDocument/2006/relationships/image" Target="../media/image25.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6.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27.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28.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 Id="rId3" Type="http://schemas.openxmlformats.org/officeDocument/2006/relationships/image" Target="../media/image29.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 Id="rId3" Type="http://schemas.openxmlformats.org/officeDocument/2006/relationships/image" Target="../media/image30.png"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31.png"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 Id="rId3" Type="http://schemas.openxmlformats.org/officeDocument/2006/relationships/image" Target="../media/image32.png"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 Id="rId3" Type="http://schemas.openxmlformats.org/officeDocument/2006/relationships/image" Target="../media/image33.png"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4.png"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35.png"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36.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37.png"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 Id="rId3" Type="http://schemas.openxmlformats.org/officeDocument/2006/relationships/image" Target="../media/image38.png"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6</a:t>
            </a:r>
            <a:r>
              <a:rPr/>
              <a:t> </a:t>
            </a:r>
            <a:r>
              <a:rPr/>
              <a:t>-</a:t>
            </a:r>
            <a:r>
              <a:rPr/>
              <a:t> </a:t>
            </a:r>
            <a:r>
              <a:rPr/>
              <a:t>Non-experimental</a:t>
            </a:r>
            <a:r>
              <a:rPr/>
              <a:t> </a:t>
            </a:r>
            <a:r>
              <a:rPr/>
              <a:t>studies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Getting</a:t>
            </a:r>
            <a:r>
              <a:rPr/>
              <a:t> </a:t>
            </a:r>
            <a:r>
              <a:rPr/>
              <a:t>started</a:t>
            </a:r>
            <a:r>
              <a:rPr/>
              <a:t> </a:t>
            </a:r>
            <a:r>
              <a:rPr/>
              <a:t>with</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Start with an existing database</a:t>
            </a:r>
          </a:p>
          <a:p>
            <a:pPr lvl="1"/>
            <a:r>
              <a:rPr/>
              <a:t>Get familiar with the data</a:t>
            </a:r>
          </a:p>
          <a:p>
            <a:pPr lvl="2"/>
            <a:r>
              <a:rPr/>
              <a:t>What variables are there?</a:t>
            </a:r>
          </a:p>
          <a:p>
            <a:pPr lvl="2"/>
            <a:r>
              <a:rPr/>
              <a:t>WHat variables are not there?</a:t>
            </a:r>
          </a:p>
          <a:p>
            <a:pPr lvl="2"/>
            <a:r>
              <a:rPr/>
              <a:t>How are the variables coded?</a:t>
            </a:r>
          </a:p>
          <a:p>
            <a:pPr lvl="2"/>
            <a:r>
              <a:rPr/>
              <a:t>Identify potential pairs for associational studies</a:t>
            </a:r>
          </a:p>
          <a:p>
            <a:pPr lvl="1"/>
            <a:r>
              <a:rPr/>
              <a:t>Make sure you are answering an interesting question</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Comparative</a:t>
            </a:r>
          </a:p>
          <a:p>
            <a:pPr lvl="2"/>
            <a:r>
              <a:rPr/>
              <a:t>Comparing groups – 2 or more</a:t>
            </a:r>
          </a:p>
          <a:p>
            <a:pPr lvl="2"/>
            <a:r>
              <a:rPr/>
              <a:t>Main IV has only a few levels</a:t>
            </a:r>
          </a:p>
          <a:p>
            <a:pPr lvl="2"/>
            <a:r>
              <a:rPr/>
              <a:t>Statistical analysis –</a:t>
            </a:r>
          </a:p>
          <a:p>
            <a:pPr lvl="3"/>
            <a:r>
              <a:rPr/>
              <a:t>T ypically t-test or analysis of variance</a:t>
            </a:r>
          </a:p>
          <a:p>
            <a:pPr lvl="2"/>
            <a:r>
              <a:rPr/>
              <a:t>Example – DiLorenzo et al., 2004 article</a:t>
            </a:r>
          </a:p>
          <a:p>
            <a:pPr lvl="1"/>
            <a:r>
              <a:rPr/>
              <a:t>Usually – research that is reported will contain elements of more than one design</a:t>
            </a:r>
          </a:p>
          <a:p>
            <a:pPr lvl="2"/>
            <a:r>
              <a:rPr/>
              <a:t>Example – Haberer et al., 2010 article</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Associational research approach</a:t>
            </a:r>
          </a:p>
          <a:p>
            <a:pPr lvl="2"/>
            <a:r>
              <a:rPr/>
              <a:t>Purpose?</a:t>
            </a:r>
          </a:p>
          <a:p>
            <a:pPr lvl="2"/>
            <a:r>
              <a:rPr/>
              <a:t>Characteristics of the variables measured?</a:t>
            </a:r>
          </a:p>
          <a:p>
            <a:pPr lvl="2"/>
            <a:r>
              <a:rPr/>
              <a:t>Can this approach tell you anything about cause and effect?</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Associational</a:t>
            </a:r>
          </a:p>
          <a:p>
            <a:pPr lvl="2"/>
            <a:r>
              <a:rPr/>
              <a:t>IV is often continuous / has many levels of an ordered variable (typically 5 or more )</a:t>
            </a:r>
          </a:p>
          <a:p>
            <a:pPr lvl="2"/>
            <a:r>
              <a:rPr/>
              <a:t>Looking at the association between the IV(s) and the DV</a:t>
            </a:r>
          </a:p>
          <a:p>
            <a:pPr lvl="2"/>
            <a:r>
              <a:rPr/>
              <a:t>Statistical analysis –</a:t>
            </a:r>
          </a:p>
          <a:p>
            <a:pPr lvl="3"/>
            <a:r>
              <a:rPr/>
              <a:t>Correlation-based</a:t>
            </a:r>
          </a:p>
          <a:p>
            <a:pPr lvl="3"/>
            <a:r>
              <a:rPr/>
              <a:t>Multiple regression when there are multiple Ivs</a:t>
            </a:r>
          </a:p>
          <a:p>
            <a:pPr lvl="2"/>
            <a:r>
              <a:rPr/>
              <a:t>Example – Rowan et al. 2014 article</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Descriptive research approach</a:t>
            </a:r>
          </a:p>
          <a:p>
            <a:pPr lvl="2"/>
            <a:r>
              <a:rPr/>
              <a:t>Purpose?</a:t>
            </a:r>
          </a:p>
          <a:p>
            <a:pPr lvl="2"/>
            <a:r>
              <a:rPr/>
              <a:t>When usually used?</a:t>
            </a:r>
          </a:p>
          <a:p>
            <a:pPr lvl="2"/>
            <a:r>
              <a:rPr/>
              <a:t>Characteristics of the variables measured?</a:t>
            </a:r>
          </a:p>
          <a:p>
            <a:pPr lvl="2"/>
            <a:r>
              <a:rPr/>
              <a:t>Can this approach tell you anything about cause and effect?</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Descriptive</a:t>
            </a:r>
          </a:p>
          <a:p>
            <a:pPr lvl="2"/>
            <a:r>
              <a:rPr/>
              <a:t>Descriptive statistics</a:t>
            </a:r>
          </a:p>
          <a:p>
            <a:pPr lvl="3"/>
            <a:r>
              <a:rPr/>
              <a:t>Averages</a:t>
            </a:r>
          </a:p>
          <a:p>
            <a:pPr lvl="3"/>
            <a:r>
              <a:rPr/>
              <a:t>Percentages</a:t>
            </a:r>
          </a:p>
          <a:p>
            <a:pPr lvl="3"/>
            <a:r>
              <a:rPr/>
              <a:t>Histogram</a:t>
            </a:r>
          </a:p>
          <a:p>
            <a:pPr lvl="3"/>
            <a:r>
              <a:rPr/>
              <a:t>Frequency distribution</a:t>
            </a:r>
          </a:p>
          <a:p>
            <a:pPr lvl="2"/>
            <a:r>
              <a:rPr/>
              <a:t>Some publication of strictly descriptive studies</a:t>
            </a:r>
          </a:p>
          <a:p>
            <a:pPr lvl="2"/>
            <a:r>
              <a:rPr/>
              <a:t>More often – descriptive component of a study</a:t>
            </a:r>
          </a:p>
          <a:p>
            <a:pPr lvl="3"/>
            <a:r>
              <a:rPr/>
              <a:t>Describe the sample</a:t>
            </a:r>
          </a:p>
          <a:p>
            <a:pPr lvl="2"/>
            <a:r>
              <a:rPr/>
              <a:t>Example – Wolfe et al, 2006 study</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#4</a:t>
            </a:r>
          </a:p>
        </p:txBody>
      </p:sp>
      <p:sp>
        <p:nvSpPr>
          <p:cNvPr id="3" name="Content Placeholder 2"/>
          <p:cNvSpPr>
            <a:spLocks noGrp="1"/>
          </p:cNvSpPr>
          <p:nvPr>
            <p:ph idx="1"/>
          </p:nvPr>
        </p:nvSpPr>
        <p:spPr/>
        <p:txBody>
          <a:bodyPr/>
          <a:lstStyle/>
          <a:p>
            <a:pPr lvl="1"/>
            <a:r>
              <a:rPr/>
              <a:t>Turn in the results of a literature search on the topic you are planning to focus on for your research proposal . This is NOT expected to be a literature review; it should provide evidence that you are finding literature that is relevant to your topic. This assignment serves as the start of your References section, using the reference/citation style you plan to use in your proposal.</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Turn in the results of a literature search on the topic you are planning to focus on for your research proposal. What you turn in should provide evidence of the literature you have found that is relevant to the topic youâ€™ve chosen for your research proposal. This assignment serves as a start for your References section.</a:t>
            </a:r>
          </a:p>
          <a:p>
            <a:pPr lvl="1">
              <a:buAutoNum type="arabicPeriod"/>
            </a:pPr>
            <a:r>
              <a:rPr/>
              <a:t>Prepare for next weekâ€™s session</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Review the following studies, all of which were not randomized. Explain why randomization was not used (impossible, impractical, unethical, strong patient preference, or retrospective). How were the control patients recruited?</a:t>
            </a:r>
          </a:p>
          <a:p>
            <a:pPr lvl="0" marL="0" indent="0">
              <a:buNone/>
            </a:pPr>
            <a:r>
              <a:rPr/>
              <a:t>Faghih Habibi A, Gerami H, Banan R, et al. Serum 25-Hydroxy Vitamin D in Chronic Rhinosinusitis with and Without Nasal Polyposis: A Case-Control Study. Iran J Otorhinolaryngol. 2019;31(102):19-24. Available in </a:t>
            </a:r>
            <a:r>
              <a:rPr>
                <a:hlinkClick r:id="rId2"/>
              </a:rPr>
              <a:t>html format</a:t>
            </a:r>
            <a:r>
              <a:rPr/>
              <a:t> or </a:t>
            </a:r>
            <a:r>
              <a:rPr>
                <a:hlinkClick r:id="rId3"/>
              </a:rPr>
              <a:t>PDF format</a:t>
            </a:r>
            <a:r>
              <a:rPr/>
              <a:t>.</a:t>
            </a:r>
          </a:p>
          <a:p>
            <a:pPr lvl="0" marL="0" indent="0">
              <a:buNone/>
            </a:pPr>
            <a:r>
              <a:rPr/>
              <a:t>Sperschneider ML, Hengartner MP, Kohl-Schwartz A, et al. Does endometriosis affect professional life? A matched case-control study in Switzerland, Germany and Austria. BMJ Open. 2019;9(1):e019570. Published 2019 Jan 9. </a:t>
            </a:r>
            <a:r>
              <a:rPr>
                <a:hlinkClick r:id="rId4"/>
              </a:rPr>
              <a:t>doi:10.1136/bmjopen-2017-019570</a:t>
            </a:r>
            <a:r>
              <a:rPr/>
              <a:t>. Available in </a:t>
            </a:r>
            <a:r>
              <a:rPr>
                <a:hlinkClick r:id="rId5"/>
              </a:rPr>
              <a:t>html format</a:t>
            </a:r>
            <a:r>
              <a:rPr/>
              <a:t> or </a:t>
            </a:r>
            <a:r>
              <a:rPr>
                <a:hlinkClick r:id="rId6"/>
              </a:rPr>
              <a:t>PDF format</a:t>
            </a:r>
            <a:r>
              <a:rPr/>
              <a:t>.</a:t>
            </a:r>
          </a:p>
          <a:p>
            <a:pPr lvl="0" marL="0" indent="0">
              <a:buNone/>
            </a:pPr>
            <a:r>
              <a:rPr/>
              <a:t>Hosseini Oskouie F, Vahedi H, Shahrbaf MA, Sadeghi A, Rashidkhani B, Hekmatdoost A. Dietary fiber and risk of irritable bowel syndrome: a case-control study. Gastroenterol Hepatol Bed Bench. 2018;11(Suppl 1):S20-S24. Available in </a:t>
            </a:r>
            <a:r>
              <a:rPr>
                <a:hlinkClick r:id="rId7"/>
              </a:rPr>
              <a:t>html format</a:t>
            </a:r>
            <a:r>
              <a:rPr/>
              <a:t> or </a:t>
            </a:r>
            <a:r>
              <a:rPr>
                <a:hlinkClick r:id="rId8"/>
              </a:rPr>
              <a:t>PDF format</a:t>
            </a:r>
            <a:r>
              <a:rPr/>
              <a:t>.</a:t>
            </a:r>
          </a:p>
          <a:p>
            <a:pPr lvl="0" marL="0" indent="0">
              <a:buNone/>
            </a:pPr>
            <a:r>
              <a:rPr/>
              <a:t>Shen R, Lin S, He L, et al. Association of Two Polymorphisms in CCL2 With Parkinson’s Disease: A Case-Control Study. Front Neurol. 2019;10:35. Published 2019 Jan 29. </a:t>
            </a:r>
            <a:r>
              <a:rPr>
                <a:hlinkClick r:id="rId9"/>
              </a:rPr>
              <a:t>doi:10.3389/fneur.2019.00035</a:t>
            </a:r>
            <a:r>
              <a:rPr/>
              <a:t>. Available in </a:t>
            </a:r>
            <a:r>
              <a:rPr>
                <a:hlinkClick r:id="rId10"/>
              </a:rPr>
              <a:t>html format</a:t>
            </a:r>
            <a:r>
              <a:rPr/>
              <a:t> or </a:t>
            </a:r>
            <a:r>
              <a:rPr>
                <a:hlinkClick r:id="rId11"/>
              </a:rPr>
              <a:t>PDF format</a:t>
            </a:r>
            <a:r>
              <a:rPr/>
              <a:t>.</a:t>
            </a:r>
          </a:p>
          <a:p>
            <a:pPr lvl="0" marL="0" indent="0">
              <a:buNone/>
            </a:pPr>
            <a:r>
              <a:rPr/>
              <a:t>Janssen J, Koekkoek PS, Biessels GJ, Kappelle JL, Rutten GEHM, Cog-ID study group. Depressive symptoms and quality of life after screening for cognitive impairment in patients with type 2 diabetes: observations from the Cog-ID cohort study. BMJ Open. 2019;9(1):e024696. Published 2019 Jan 17. </a:t>
            </a:r>
            <a:r>
              <a:rPr>
                <a:hlinkClick r:id="rId12"/>
              </a:rPr>
              <a:t>doi:10.1136/bmjopen-2018-024696</a:t>
            </a:r>
            <a:r>
              <a:rPr/>
              <a:t>. Available in </a:t>
            </a:r>
            <a:r>
              <a:rPr>
                <a:hlinkClick r:id="rId13"/>
              </a:rPr>
              <a:t>html format</a:t>
            </a:r>
            <a:r>
              <a:rPr/>
              <a:t> or </a:t>
            </a:r>
            <a:r>
              <a:rPr>
                <a:hlinkClick r:id="rId14"/>
              </a:rPr>
              <a:t>PDF format</a:t>
            </a:r>
            <a:r>
              <a:rPr/>
              <a:t>.</a:t>
            </a:r>
          </a:p>
          <a:p>
            <a:pPr lvl="0" marL="0" indent="0">
              <a:buNone/>
            </a:pPr>
            <a:r>
              <a:rPr/>
              <a:t>Lin SM, Yang SH, Liang CC, Huang HK, Loh CH. Association between benzodiazepine use and risks of chronic-onset poststroke pneumonia: a population-based cohort study. BMJ Open. 2019;9(1):e024180. Published 2019 Jan 25. </a:t>
            </a:r>
            <a:r>
              <a:rPr>
                <a:hlinkClick r:id="rId15"/>
              </a:rPr>
              <a:t>doi:10.1136/bmjopen-2018-024180</a:t>
            </a:r>
            <a:r>
              <a:rPr/>
              <a:t>. Available in </a:t>
            </a:r>
            <a:r>
              <a:rPr>
                <a:hlinkClick r:id="rId16"/>
              </a:rPr>
              <a:t>html format</a:t>
            </a:r>
            <a:r>
              <a:rPr/>
              <a:t> or </a:t>
            </a:r>
            <a:r>
              <a:rPr>
                <a:hlinkClick r:id="rId17"/>
              </a:rPr>
              <a:t>PDF format</a:t>
            </a:r>
            <a:r>
              <a:rPr/>
              <a:t>.</a:t>
            </a:r>
          </a:p>
          <a:p>
            <a:pPr lvl="0" marL="0" indent="0">
              <a:buNone/>
            </a:pPr>
            <a:r>
              <a:rPr/>
              <a:t>Liakopoulos V, FranzÃ©n S, Svensson AM, et al. Pros and cons of gastric bypass surgery in individuals with obesity and type 2 diabetes: nationwide, matched, observational cohort study. BMJ Open. 2019;9(1):e023882. Published 2019 Jan 15. </a:t>
            </a:r>
            <a:r>
              <a:rPr>
                <a:hlinkClick r:id="rId18"/>
              </a:rPr>
              <a:t>doi:10.1136/bmjopen-2018-023882</a:t>
            </a:r>
            <a:r>
              <a:rPr/>
              <a:t>. Available in </a:t>
            </a:r>
            <a:r>
              <a:rPr>
                <a:hlinkClick r:id="rId19"/>
              </a:rPr>
              <a:t>html format</a:t>
            </a:r>
            <a:r>
              <a:rPr/>
              <a:t> or </a:t>
            </a:r>
            <a:r>
              <a:rPr>
                <a:hlinkClick r:id="rId20"/>
              </a:rPr>
              <a:t>PDF format</a:t>
            </a:r>
            <a:r>
              <a:rPr/>
              <a:t>.</a:t>
            </a:r>
          </a:p>
          <a:p>
            <a:pPr lvl="0" marL="0" indent="0">
              <a:buNone/>
            </a:pPr>
            <a:r>
              <a:rPr/>
              <a:t>Thomson SR, Chogtu B, Shetty R, Devasia T. Analysis of glycemic status in diabetes-naÃ¯ve patients on statins: A hospital-based cross-sectional study. Indian J Pharmacol. 2018;50(6):320-325. Available in </a:t>
            </a:r>
            <a:r>
              <a:rPr>
                <a:hlinkClick r:id="rId21"/>
              </a:rPr>
              <a:t>html format</a:t>
            </a:r>
            <a:r>
              <a:rPr/>
              <a:t>.</a:t>
            </a:r>
          </a:p>
          <a:p>
            <a:pPr lvl="0" marL="0" indent="0">
              <a:buNone/>
            </a:pPr>
            <a:r>
              <a:rPr/>
              <a:t>Saha SK, Pradhan P, Haldar D, Maji B, Agarwal W, Sarkar GN. Magnitude of Mental Morbidity and Its Correlates with Special Reference to Household Food Insecurity among Adult Slum Dwellers of Bankura, India: A Cross-Sectional Survey. Indian J Psychol Med. 2019;41(1):54-60. Available in </a:t>
            </a:r>
            <a:r>
              <a:rPr>
                <a:hlinkClick r:id="rId22"/>
              </a:rPr>
              <a:t>html format</a:t>
            </a:r>
            <a:r>
              <a:rPr/>
              <a:t>.</a:t>
            </a:r>
          </a:p>
          <a:p>
            <a:pPr lvl="0" marL="0" indent="0">
              <a:buNone/>
            </a:pPr>
            <a:r>
              <a:rPr/>
              <a:t>Nollett C, Ryan B, Bray N, et al. Depressive symptoms in people with vision impairment: a cross-sectional study to identify who is most at risk. BMJ Open. 2019;9(1):e026163. Published 2019 Jan 17. </a:t>
            </a:r>
            <a:r>
              <a:rPr>
                <a:hlinkClick r:id="rId23"/>
              </a:rPr>
              <a:t>doi:10.1136/bmjopen-2018-026163</a:t>
            </a:r>
            <a:r>
              <a:rPr/>
              <a:t>. Available in </a:t>
            </a:r>
            <a:r>
              <a:rPr>
                <a:hlinkClick r:id="rId24"/>
              </a:rPr>
              <a:t>html format</a:t>
            </a:r>
            <a:r>
              <a:rPr/>
              <a:t> or </a:t>
            </a:r>
            <a:r>
              <a:rPr>
                <a:hlinkClick r:id="rId25"/>
              </a:rPr>
              <a:t>PDF format</a:t>
            </a:r>
            <a:r>
              <a:rPr/>
              <a:t>.</a:t>
            </a:r>
          </a:p>
          <a:p>
            <a:pPr lvl="0" marL="0" indent="0">
              <a:buNone/>
            </a:pPr>
            <a:r>
              <a:rPr/>
              <a:t>NabÄ±yev VN, Ayhan S, AdhÄ±karÄ± P, CetÄ±n E, Palaoglu S, Acaroglu RE. Cryo-Compression Therapy After Elective Spinal Surgery for Pain Management: A Cross-Sectional Study With Historical Control. Neurospine. 2018;15(4):348-352. Available in </a:t>
            </a:r>
            <a:r>
              <a:rPr>
                <a:hlinkClick r:id="rId26"/>
              </a:rPr>
              <a:t>html format</a:t>
            </a:r>
            <a:r>
              <a:rPr/>
              <a:t> or </a:t>
            </a:r>
            <a:r>
              <a:rPr>
                <a:hlinkClick r:id="rId27"/>
              </a:rPr>
              <a:t>PDF format</a:t>
            </a:r>
            <a:r>
              <a:rPr/>
              <a:t>.</a:t>
            </a:r>
          </a:p>
          <a:p>
            <a:pPr lvl="0" marL="0" indent="0">
              <a:buNone/>
            </a:pPr>
            <a:r>
              <a:rPr/>
              <a:t>Kinouchi K, Ohashi K. Smartphone-based reminder system to promote pelvic floor muscle training for the management of postnatal urinary incontinence: historical control study with propensity score-matched analysis. PeerJ. 2018;6:e4372. Published 2018 Feb 9. </a:t>
            </a:r>
            <a:r>
              <a:rPr>
                <a:hlinkClick r:id="rId28"/>
              </a:rPr>
              <a:t>doi:10.7717/peerj.4372</a:t>
            </a:r>
            <a:r>
              <a:rPr/>
              <a:t>. Available in </a:t>
            </a:r>
            <a:r>
              <a:rPr>
                <a:hlinkClick r:id="rId29"/>
              </a:rPr>
              <a:t>html format</a:t>
            </a:r>
            <a:r>
              <a:rPr/>
              <a:t> or </a:t>
            </a:r>
            <a:r>
              <a:rPr>
                <a:hlinkClick r:id="rId30"/>
              </a:rPr>
              <a:t>PDF format</a:t>
            </a:r>
            <a:r>
              <a:rPr/>
              <a:t>. Available in </a:t>
            </a:r>
            <a:r>
              <a:rPr>
                <a:hlinkClick r:id="rId31"/>
              </a:rPr>
              <a:t>html format</a:t>
            </a:r>
            <a:r>
              <a:rPr/>
              <a:t> or </a:t>
            </a:r>
            <a:r>
              <a:rPr>
                <a:hlinkClick r:id="rId32"/>
              </a:rPr>
              <a:t>PDF format</a:t>
            </a:r>
            <a:r>
              <a:rPr/>
              <a: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Alternative</a:t>
            </a:r>
            <a:r>
              <a:rPr/>
              <a:t> </a:t>
            </a:r>
            <a:r>
              <a:rPr/>
              <a:t>strategy</a:t>
            </a:r>
            <a:r>
              <a:rPr/>
              <a:t> </a:t>
            </a:r>
            <a:r>
              <a:rPr/>
              <a:t>for</a:t>
            </a:r>
            <a:r>
              <a:rPr/>
              <a:t> </a:t>
            </a:r>
            <a:r>
              <a:rPr/>
              <a:t>secondary</a:t>
            </a:r>
            <a:r>
              <a:rPr/>
              <a:t> </a:t>
            </a:r>
            <a:r>
              <a:rPr/>
              <a:t>analysis</a:t>
            </a:r>
          </a:p>
        </p:txBody>
      </p:sp>
      <p:sp>
        <p:nvSpPr>
          <p:cNvPr id="3" name="Content Placeholder 2"/>
          <p:cNvSpPr>
            <a:spLocks noGrp="1"/>
          </p:cNvSpPr>
          <p:nvPr>
            <p:ph idx="1"/>
          </p:nvPr>
        </p:nvSpPr>
        <p:spPr/>
        <p:txBody>
          <a:bodyPr/>
          <a:lstStyle/>
          <a:p>
            <a:pPr lvl="1"/>
            <a:r>
              <a:rPr/>
              <a:t>Start with a research hypothesis</a:t>
            </a:r>
          </a:p>
          <a:p>
            <a:pPr lvl="2"/>
            <a:r>
              <a:rPr/>
              <a:t>List the inclusion/exclusion criteria</a:t>
            </a:r>
          </a:p>
          <a:p>
            <a:pPr lvl="2"/>
            <a:r>
              <a:rPr/>
              <a:t>List the relevant variables</a:t>
            </a:r>
          </a:p>
          <a:p>
            <a:pPr lvl="1"/>
            <a:r>
              <a:rPr/>
              <a:t>Search databases to see if they are a good fit.</a:t>
            </a:r>
          </a:p>
          <a:p>
            <a:pPr lvl="2"/>
            <a:r>
              <a:rPr/>
              <a:t>Do they have the right patients?</a:t>
            </a:r>
          </a:p>
          <a:p>
            <a:pPr lvl="2"/>
            <a:r>
              <a:rPr/>
              <a:t>Where is your control group?</a:t>
            </a:r>
          </a:p>
          <a:p>
            <a:pPr lvl="2"/>
            <a:r>
              <a:rPr/>
              <a:t>Do they have the right variables?</a:t>
            </a:r>
          </a:p>
          <a:p>
            <a:pPr lvl="3"/>
            <a:r>
              <a:rPr/>
              <a:t>Find out if there are special qualifications for working with the database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a:t>
            </a:r>
            <a:r>
              <a:rPr/>
              <a:t> </a:t>
            </a:r>
            <a:r>
              <a:rPr/>
              <a:t>help</a:t>
            </a:r>
            <a:r>
              <a:rPr/>
              <a:t> </a:t>
            </a:r>
            <a:r>
              <a:rPr/>
              <a:t>from</a:t>
            </a:r>
            <a:r>
              <a:rPr/>
              <a:t> </a:t>
            </a:r>
            <a:r>
              <a:rPr/>
              <a:t>the</a:t>
            </a:r>
            <a:r>
              <a:rPr/>
              <a:t> </a:t>
            </a:r>
            <a:r>
              <a:rPr/>
              <a:t>literature</a:t>
            </a:r>
          </a:p>
        </p:txBody>
      </p:sp>
      <p:sp>
        <p:nvSpPr>
          <p:cNvPr id="3" name="Content Placeholder 2"/>
          <p:cNvSpPr>
            <a:spLocks noGrp="1"/>
          </p:cNvSpPr>
          <p:nvPr>
            <p:ph idx="1"/>
          </p:nvPr>
        </p:nvSpPr>
        <p:spPr/>
        <p:txBody>
          <a:bodyPr/>
          <a:lstStyle/>
          <a:p>
            <a:pPr lvl="1"/>
            <a:r>
              <a:rPr/>
              <a:t>How has database been used previously?</a:t>
            </a:r>
          </a:p>
          <a:p>
            <a:pPr lvl="1"/>
            <a:r>
              <a:rPr/>
              <a:t>What has already been answered?</a:t>
            </a:r>
          </a:p>
          <a:p>
            <a:pPr lvl="1"/>
            <a:r>
              <a:rPr/>
              <a:t>What was their analysis plan?</a:t>
            </a:r>
          </a:p>
          <a:p>
            <a:pPr lvl="1"/>
            <a:r>
              <a:rPr/>
              <a:t>Understand the limitations.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
            </a:r>
            <a:r>
              <a:rPr/>
              <a:t>The</a:t>
            </a:r>
            <a:r>
              <a:rPr/>
              <a:t> </a:t>
            </a:r>
            <a:r>
              <a:rPr/>
              <a:t>Nation’s</a:t>
            </a:r>
            <a:r>
              <a:rPr/>
              <a:t> </a:t>
            </a:r>
            <a:r>
              <a:rPr/>
              <a:t>Health</a:t>
            </a:r>
            <a:r>
              <a:rPr/>
              <a:t> </a:t>
            </a:r>
            <a:r>
              <a:rPr/>
              <a:t>Protection</a:t>
            </a:r>
            <a:r>
              <a:rPr/>
              <a:t> </a:t>
            </a:r>
            <a:r>
              <a:rPr/>
              <a:t>Agency</a:t>
            </a:r>
            <a:r>
              <a:rPr/>
              <a:t>”</a:t>
            </a:r>
          </a:p>
        </p:txBody>
      </p:sp>
      <p:pic>
        <p:nvPicPr>
          <p:cNvPr descr="../images/06/cdc.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Nationwide</a:t>
            </a:r>
            <a:r>
              <a:rPr/>
              <a:t> </a:t>
            </a:r>
            <a:r>
              <a:rPr/>
              <a:t>cross</a:t>
            </a:r>
            <a:r>
              <a:rPr/>
              <a:t> </a:t>
            </a:r>
            <a:r>
              <a:rPr/>
              <a:t>sectional</a:t>
            </a:r>
            <a:r>
              <a:rPr/>
              <a:t> </a:t>
            </a:r>
            <a:r>
              <a:rPr/>
              <a:t>surveys</a:t>
            </a:r>
          </a:p>
        </p:txBody>
      </p:sp>
      <p:pic>
        <p:nvPicPr>
          <p:cNvPr descr="../images/06/frieden07.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Interview</a:t>
            </a:r>
            <a:r>
              <a:rPr/>
              <a:t> </a:t>
            </a:r>
            <a:r>
              <a:rPr/>
              <a:t>Survey</a:t>
            </a:r>
          </a:p>
        </p:txBody>
      </p:sp>
      <p:pic>
        <p:nvPicPr>
          <p:cNvPr descr="../images/06/nhi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and</a:t>
            </a:r>
            <a:r>
              <a:rPr/>
              <a:t> </a:t>
            </a:r>
            <a:r>
              <a:rPr/>
              <a:t>Nutrition</a:t>
            </a:r>
            <a:r>
              <a:rPr/>
              <a:t> </a:t>
            </a:r>
            <a:r>
              <a:rPr/>
              <a:t>Examination</a:t>
            </a:r>
            <a:r>
              <a:rPr/>
              <a:t> </a:t>
            </a:r>
            <a:r>
              <a:rPr/>
              <a:t>Survey</a:t>
            </a:r>
          </a:p>
        </p:txBody>
      </p:sp>
      <p:pic>
        <p:nvPicPr>
          <p:cNvPr descr="../images/06/nhane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Behavioral</a:t>
            </a:r>
            <a:r>
              <a:rPr/>
              <a:t> </a:t>
            </a:r>
            <a:r>
              <a:rPr/>
              <a:t>Risk</a:t>
            </a:r>
            <a:r>
              <a:rPr/>
              <a:t> </a:t>
            </a:r>
            <a:r>
              <a:rPr/>
              <a:t>Factor</a:t>
            </a:r>
            <a:r>
              <a:rPr/>
              <a:t> </a:t>
            </a:r>
            <a:r>
              <a:rPr/>
              <a:t>Surveillance</a:t>
            </a:r>
            <a:r>
              <a:rPr/>
              <a:t> </a:t>
            </a:r>
            <a:r>
              <a:rPr/>
              <a:t>System</a:t>
            </a:r>
          </a:p>
        </p:txBody>
      </p:sp>
      <p:pic>
        <p:nvPicPr>
          <p:cNvPr descr="../images/06/brfs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Death</a:t>
            </a:r>
            <a:r>
              <a:rPr/>
              <a:t> </a:t>
            </a:r>
            <a:r>
              <a:rPr/>
              <a:t>Index</a:t>
            </a:r>
          </a:p>
        </p:txBody>
      </p:sp>
      <p:pic>
        <p:nvPicPr>
          <p:cNvPr descr="../images/06/ndi.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Influenza</a:t>
            </a:r>
            <a:r>
              <a:rPr/>
              <a:t> </a:t>
            </a:r>
            <a:r>
              <a:rPr/>
              <a:t>Hospitalization</a:t>
            </a:r>
            <a:r>
              <a:rPr/>
              <a:t> </a:t>
            </a:r>
            <a:r>
              <a:rPr/>
              <a:t>Surveillance</a:t>
            </a:r>
            <a:r>
              <a:rPr/>
              <a:t> </a:t>
            </a:r>
            <a:r>
              <a:rPr/>
              <a:t>Network</a:t>
            </a:r>
          </a:p>
        </p:txBody>
      </p:sp>
      <p:pic>
        <p:nvPicPr>
          <p:cNvPr descr="../images/06/fluservnet.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distinguish different types of quantitative non-experimental approaches</a:t>
            </a:r>
          </a:p>
          <a:p>
            <a:pPr lvl="1">
              <a:buAutoNum type="arabicPeriod"/>
            </a:pPr>
            <a:r>
              <a:rPr/>
              <a:t>To discuss strengths and weaknesses of qualitative research</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FluView</a:t>
            </a:r>
          </a:p>
        </p:txBody>
      </p:sp>
      <p:pic>
        <p:nvPicPr>
          <p:cNvPr descr="../images/06/fluview.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Foodborne</a:t>
            </a:r>
            <a:r>
              <a:rPr/>
              <a:t> </a:t>
            </a:r>
            <a:r>
              <a:rPr/>
              <a:t>Diseases</a:t>
            </a:r>
            <a:r>
              <a:rPr/>
              <a:t> </a:t>
            </a:r>
            <a:r>
              <a:rPr/>
              <a:t>Active</a:t>
            </a:r>
            <a:r>
              <a:rPr/>
              <a:t> </a:t>
            </a:r>
            <a:r>
              <a:rPr/>
              <a:t>Surveillance</a:t>
            </a:r>
            <a:r>
              <a:rPr/>
              <a:t> </a:t>
            </a:r>
            <a:r>
              <a:rPr/>
              <a:t>Network</a:t>
            </a:r>
          </a:p>
        </p:txBody>
      </p:sp>
      <p:pic>
        <p:nvPicPr>
          <p:cNvPr descr="../images/06/foodnet.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Active</a:t>
            </a:r>
            <a:r>
              <a:rPr/>
              <a:t> </a:t>
            </a:r>
            <a:r>
              <a:rPr/>
              <a:t>Bacterial</a:t>
            </a:r>
            <a:r>
              <a:rPr/>
              <a:t> </a:t>
            </a:r>
            <a:r>
              <a:rPr/>
              <a:t>Core</a:t>
            </a:r>
            <a:r>
              <a:rPr/>
              <a:t> </a:t>
            </a:r>
            <a:r>
              <a:rPr/>
              <a:t>Surveillance</a:t>
            </a:r>
          </a:p>
        </p:txBody>
      </p:sp>
      <p:pic>
        <p:nvPicPr>
          <p:cNvPr descr="../images/06/abc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United</a:t>
            </a:r>
            <a:r>
              <a:rPr/>
              <a:t> </a:t>
            </a:r>
            <a:r>
              <a:rPr/>
              <a:t>States</a:t>
            </a:r>
            <a:r>
              <a:rPr/>
              <a:t> </a:t>
            </a:r>
            <a:r>
              <a:rPr/>
              <a:t>Bureau</a:t>
            </a:r>
            <a:r>
              <a:rPr/>
              <a:t> </a:t>
            </a:r>
            <a:r>
              <a:rPr/>
              <a:t>of</a:t>
            </a:r>
            <a:r>
              <a:rPr/>
              <a:t> </a:t>
            </a:r>
            <a:r>
              <a:rPr/>
              <a:t>the</a:t>
            </a:r>
            <a:r>
              <a:rPr/>
              <a:t> </a:t>
            </a:r>
            <a:r>
              <a:rPr/>
              <a:t>Census</a:t>
            </a:r>
          </a:p>
        </p:txBody>
      </p:sp>
      <p:pic>
        <p:nvPicPr>
          <p:cNvPr descr="../images/06/censu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p>
        </p:txBody>
      </p:sp>
      <p:pic>
        <p:nvPicPr>
          <p:cNvPr descr="../images/06/constitution.png" id="0" name="Picture 1"/>
          <p:cNvPicPr>
            <a:picLocks noGrp="1" noChangeAspect="1"/>
          </p:cNvPicPr>
          <p:nvPr/>
        </p:nvPicPr>
        <p:blipFill>
          <a:blip r:embed="rId3"/>
          <a:stretch>
            <a:fillRect/>
          </a:stretch>
        </p:blipFill>
        <p:spPr bwMode="auto">
          <a:xfrm>
            <a:off x="2705100" y="1600200"/>
            <a:ext cx="37465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Integrated</a:t>
            </a:r>
            <a:r>
              <a:rPr/>
              <a:t> </a:t>
            </a:r>
            <a:r>
              <a:rPr/>
              <a:t>Public</a:t>
            </a:r>
            <a:r>
              <a:rPr/>
              <a:t> </a:t>
            </a:r>
            <a:r>
              <a:rPr/>
              <a:t>Use</a:t>
            </a:r>
            <a:r>
              <a:rPr/>
              <a:t> </a:t>
            </a:r>
            <a:r>
              <a:rPr/>
              <a:t>Microdata</a:t>
            </a:r>
            <a:r>
              <a:rPr/>
              <a:t> </a:t>
            </a:r>
            <a:r>
              <a:rPr/>
              <a:t>Series</a:t>
            </a:r>
            <a:r>
              <a:rPr/>
              <a:t> </a:t>
            </a:r>
            <a:r>
              <a:rPr/>
              <a:t>International</a:t>
            </a:r>
            <a:r>
              <a:rPr/>
              <a:t> </a:t>
            </a:r>
            <a:r>
              <a:rPr/>
              <a:t>Partnership</a:t>
            </a:r>
          </a:p>
        </p:txBody>
      </p:sp>
      <p:pic>
        <p:nvPicPr>
          <p:cNvPr descr="../images/06/ipum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Community</a:t>
            </a:r>
            <a:r>
              <a:rPr/>
              <a:t> </a:t>
            </a:r>
            <a:r>
              <a:rPr/>
              <a:t>Survey</a:t>
            </a:r>
          </a:p>
        </p:txBody>
      </p:sp>
      <p:pic>
        <p:nvPicPr>
          <p:cNvPr descr="../images/06/ac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Master</a:t>
            </a:r>
            <a:r>
              <a:rPr/>
              <a:t> </a:t>
            </a:r>
            <a:r>
              <a:rPr/>
              <a:t>Address</a:t>
            </a:r>
            <a:r>
              <a:rPr/>
              <a:t> </a:t>
            </a:r>
            <a:r>
              <a:rPr/>
              <a:t>File</a:t>
            </a:r>
          </a:p>
        </p:txBody>
      </p:sp>
      <p:pic>
        <p:nvPicPr>
          <p:cNvPr descr="../images/06/maf.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Census</a:t>
            </a:r>
            <a:r>
              <a:rPr/>
              <a:t> </a:t>
            </a:r>
            <a:r>
              <a:rPr/>
              <a:t>blocks</a:t>
            </a:r>
          </a:p>
        </p:txBody>
      </p:sp>
      <p:pic>
        <p:nvPicPr>
          <p:cNvPr descr="../images/06/census-block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Topologically</a:t>
            </a:r>
            <a:r>
              <a:rPr/>
              <a:t> </a:t>
            </a:r>
            <a:r>
              <a:rPr/>
              <a:t>Integrated</a:t>
            </a:r>
            <a:r>
              <a:rPr/>
              <a:t> </a:t>
            </a:r>
            <a:r>
              <a:rPr/>
              <a:t>Geographic</a:t>
            </a:r>
            <a:r>
              <a:rPr/>
              <a:t> </a:t>
            </a:r>
            <a:r>
              <a:rPr/>
              <a:t>Encoding</a:t>
            </a:r>
            <a:r>
              <a:rPr/>
              <a:t> </a:t>
            </a:r>
            <a:r>
              <a:rPr/>
              <a:t>and</a:t>
            </a:r>
            <a:r>
              <a:rPr/>
              <a:t> </a:t>
            </a:r>
            <a:r>
              <a:rPr/>
              <a:t>Referencing</a:t>
            </a:r>
            <a:r>
              <a:rPr/>
              <a:t> </a:t>
            </a:r>
            <a:r>
              <a:rPr/>
              <a:t>System</a:t>
            </a:r>
          </a:p>
        </p:txBody>
      </p:sp>
      <p:pic>
        <p:nvPicPr>
          <p:cNvPr descr="../images/06/tiger.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Required</a:t>
            </a:r>
            <a:r>
              <a:rPr/>
              <a:t> </a:t>
            </a:r>
            <a:r>
              <a:rPr/>
              <a:t>reading</a:t>
            </a:r>
          </a:p>
        </p:txBody>
      </p:sp>
      <p:sp>
        <p:nvSpPr>
          <p:cNvPr id="3" name="Content Placeholder 2"/>
          <p:cNvSpPr>
            <a:spLocks noGrp="1"/>
          </p:cNvSpPr>
          <p:nvPr>
            <p:ph idx="1"/>
          </p:nvPr>
        </p:nvSpPr>
        <p:spPr/>
        <p:txBody>
          <a:bodyPr/>
          <a:lstStyle/>
          <a:p>
            <a:pPr lvl="1">
              <a:buAutoNum type="arabicPeriod"/>
            </a:pPr>
            <a:r>
              <a:rPr/>
              <a:t>Chapters 7</a:t>
            </a:r>
          </a:p>
          <a:p>
            <a:pPr lvl="0" marL="0" indent="0">
              <a:buNone/>
            </a:pPr>
            <a:r>
              <a:rPr/>
              <a:t>Optional reading</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Gail MH. Statistics in Action. Journal of the American Statistical Association 1996: 91(433); 1-13. Available on the Canvas website.</a:t>
            </a:r>
          </a:p>
          <a:p>
            <a:pPr lvl="1">
              <a:buAutoNum type="arabicPeriod"/>
            </a:pPr>
            <a:r>
              <a:rPr/>
              <a:t>Hill AB. The Environment and Disease: Association or Causation? Proceedings of the Royal Society of Medicine 1964 (May); 58(5): 295-300. Available in </a:t>
            </a:r>
            <a:r>
              <a:rPr>
                <a:hlinkClick r:id="rId3"/>
              </a:rPr>
              <a:t>PDF format</a:t>
            </a:r>
            <a:r>
              <a:rPr/>
              <a:t>.</a:t>
            </a:r>
          </a:p>
          <a:p>
            <a:pPr lvl="1">
              <a:buAutoNum type="arabicPeriod"/>
            </a:pPr>
            <a:r>
              <a:rPr/>
              <a:t>Michaels D, Monforton C. Manufacturing Uncertainty: Contested Science and the Protection of the Publicâ€™s Health and Environment. American Journal of Public Health 2005 (July 1); 95(S1): S39-S48. DOI: 10.2105/AJPH.2004.043059. PMID: 16030337. Available in </a:t>
            </a:r>
            <a:r>
              <a:rPr>
                <a:hlinkClick r:id="rId4"/>
              </a:rPr>
              <a:t>html format</a:t>
            </a:r>
            <a:r>
              <a:rPr/>
              <a:t> or </a:t>
            </a:r>
            <a:r>
              <a:rPr>
                <a:hlinkClick r:id="rId5"/>
              </a:rPr>
              <a:t>PDF format</a:t>
            </a:r>
            <a:r>
              <a:rPr/>
              <a:t>.</a:t>
            </a:r>
          </a:p>
          <a:p>
            <a:pPr lvl="1">
              <a:buAutoNum type="arabicPeriod"/>
            </a:pPr>
            <a:r>
              <a:rPr/>
              <a:t>Monto AS. The Disappearance of Reye’s Syndrome - A Public Health Triumph. New England Journal of Medicine 1999; 340:1423-1424. DOI: 10.1056/NEJM199905063401809. Available in </a:t>
            </a:r>
            <a:r>
              <a:rPr>
                <a:hlinkClick r:id="rId6"/>
              </a:rPr>
              <a:t>html format</a:t>
            </a:r>
            <a:r>
              <a:rPr/>
              <a:t> or </a:t>
            </a:r>
            <a:r>
              <a:rPr>
                <a:hlinkClick r:id="rId7"/>
              </a:rPr>
              <a:t>PDF format</a:t>
            </a:r>
            <a:r>
              <a:rPr/>
              <a:t>.</a:t>
            </a:r>
          </a:p>
          <a:p>
            <a:pPr lvl="1">
              <a:buAutoNum type="arabicPeriod"/>
            </a:pPr>
            <a:r>
              <a:rPr/>
              <a:t>Prasad V, Jorgenson J, Ioannidis JPA, Cifu A. Observational studies often make clinical practice recommendations: an empirical evaluation of authorsâ€™ attitudes. Journal of Clinical Epidemiology 2013 (April); 66(4): 361-366. DOI: 10.1016/j.jclinepi.2012.11.005. Available in </a:t>
            </a:r>
            <a:r>
              <a:rPr>
                <a:hlinkClick r:id="rId8"/>
              </a:rPr>
              <a:t>PDF format</a:t>
            </a:r>
            <a:r>
              <a:rPr/>
              <a:t>.</a:t>
            </a:r>
          </a:p>
          <a:p>
            <a:pPr lvl="1">
              <a:buAutoNum type="arabicPeriod"/>
            </a:pPr>
            <a:r>
              <a:rPr/>
              <a:t>Schwartz DH. Not all scientific studies are created equal. YouTube 2014 (April 24). Available in </a:t>
            </a:r>
            <a:r>
              <a:rPr>
                <a:hlinkClick r:id="rId9"/>
              </a:rPr>
              <a:t>streaming video format</a:t>
            </a:r>
            <a:r>
              <a:rPr/>
              <a:t>.</a:t>
            </a:r>
          </a:p>
          <a:p>
            <a:pPr lvl="1">
              <a:buAutoNum type="arabicPeriod"/>
            </a:pPr>
            <a:r>
              <a:rPr/>
              <a:t>Kaplan B, Giesbrecht G, Shannon S, McLeod K. Evaluating treatments in health care: The instability of a one-legged stool. BMC Medical Research Methodology. 2011; 11(1): 65. Available in </a:t>
            </a:r>
            <a:r>
              <a:rPr>
                <a:hlinkClick r:id="rId10"/>
              </a:rPr>
              <a:t>html format</a:t>
            </a:r>
            <a:r>
              <a:rPr/>
              <a:t> or </a:t>
            </a:r>
            <a:r>
              <a:rPr>
                <a:hlinkClick r:id="rId11"/>
              </a:rPr>
              <a:t>PDF format</a:t>
            </a:r>
            <a:r>
              <a:rPr/>
              <a:t>.</a:t>
            </a:r>
          </a:p>
          <a:p>
            <a:pPr lvl="1">
              <a:buAutoNum type="arabicPeriod"/>
            </a:pPr>
            <a:r>
              <a:rPr/>
              <a:t>Glasziou P, Chalmers I, Rawlins M, McCulloch P. When are randomised trials unnecessary? Picking signal from noise. BMJ 2007; 334(7589): 349-351. DOI: 10.1136/bmj.39070.527986.68. Available in </a:t>
            </a:r>
            <a:r>
              <a:rPr>
                <a:hlinkClick r:id="rId12"/>
              </a:rPr>
              <a:t>html format</a:t>
            </a:r>
            <a:r>
              <a:rPr/>
              <a:t> or </a:t>
            </a:r>
            <a:r>
              <a:rPr>
                <a:hlinkClick r:id="rId13"/>
              </a:rPr>
              <a:t>PDF format</a:t>
            </a:r>
            <a:r>
              <a:rPr/>
              <a:t>.</a:t>
            </a:r>
          </a:p>
          <a:p>
            <a:pPr lvl="1">
              <a:buAutoNum type="arabicPeriod"/>
            </a:pPr>
            <a:r>
              <a:rPr/>
              <a:t>Black N. Why we need observational studies to evaluate the effectiveness of health care. BMJ 1996; 312(7040): 1215 -1218. Available in </a:t>
            </a:r>
            <a:r>
              <a:rPr>
                <a:hlinkClick r:id="rId14"/>
              </a:rPr>
              <a:t>PDF format</a:t>
            </a:r>
            <a:r>
              <a:rPr/>
              <a:t>.</a:t>
            </a:r>
          </a:p>
          <a:p>
            <a:pPr lvl="1">
              <a:buAutoNum type="arabicPeriod"/>
            </a:pPr>
            <a:r>
              <a:rPr/>
              <a:t>Simon S. StATS: How two bad control groups can add up to one good comparison. P.Mean website 2007 (June 28). Available in </a:t>
            </a:r>
            <a:r>
              <a:rPr>
                <a:hlinkClick r:id="rId15"/>
              </a:rPr>
              <a:t>html format</a:t>
            </a:r>
            <a:r>
              <a:rPr/>
              <a:t>.</a:t>
            </a:r>
          </a:p>
          <a:p>
            <a:pPr lvl="1">
              <a:buAutoNum type="arabicPeriod"/>
            </a:pPr>
            <a:r>
              <a:rPr/>
              <a:t>Fillmore KM, Stockwell T, Chikritzhs T, Bostrom A, Kerr W. Moderate Alcohol Use and Reduced Mortality Risk: Systematic Error in Prospective Studies and New Hypotheses. Annals of Epidemiology 2007; 17(5): S16-S23, ISSN 1047-2797. Available in </a:t>
            </a:r>
            <a:r>
              <a:rPr>
                <a:hlinkClick r:id="rId16"/>
              </a:rPr>
              <a:t>html format</a:t>
            </a:r>
            <a:r>
              <a:rPr/>
              <a:t> or </a:t>
            </a:r>
            <a:r>
              <a:rPr>
                <a:hlinkClick r:id="rId17"/>
              </a:rPr>
              <a:t>PDF format</a:t>
            </a:r>
            <a:r>
              <a:rPr/>
              <a:t>.</a:t>
            </a:r>
          </a:p>
          <a:p>
            <a:pPr lvl="1">
              <a:buAutoNum type="arabicPeriod"/>
            </a:pPr>
            <a:r>
              <a:rPr/>
              <a:t>Johns Hopkins University. Jerome Cornfield. Available in </a:t>
            </a:r>
            <a:r>
              <a:rPr>
                <a:hlinkClick r:id="rId18"/>
              </a:rPr>
              <a:t>html format</a:t>
            </a:r>
            <a:r>
              <a:rPr/>
              <a:t>.</a:t>
            </a:r>
          </a:p>
          <a:p>
            <a:pPr lvl="1">
              <a:buAutoNum type="arabicPeriod"/>
            </a:pPr>
            <a:r>
              <a:rPr/>
              <a:t>Breslow NE. Statistics in Epidemiology: The Case-Control Study. Journal of the American Statistical Association 1996; 91(433): 14-28. Available on the Canvas website.</a:t>
            </a:r>
          </a:p>
          <a:p>
            <a:pPr lvl="1">
              <a:buAutoNum type="arabicPeriod"/>
            </a:pPr>
            <a:r>
              <a:rPr/>
              <a:t>Cheng HG, Phillips MR. Secondary analysis of existing data: opportunities and implementation. Shanghai Arch Psychiatry. 2014;26(6):371-5. Available in </a:t>
            </a:r>
            <a:r>
              <a:rPr>
                <a:hlinkClick r:id="rId19"/>
              </a:rPr>
              <a:t>html format</a:t>
            </a:r>
            <a:r>
              <a:rPr/>
              <a:t> or </a:t>
            </a:r>
            <a:r>
              <a:rPr>
                <a:hlinkClick r:id="rId20"/>
              </a:rPr>
              <a:t>PDF format</a:t>
            </a:r>
            <a:r>
              <a:rPr/>
              <a:t>.</a:t>
            </a:r>
          </a:p>
          <a:p>
            <a:pPr lvl="1">
              <a:buAutoNum type="arabicPeriod"/>
            </a:pPr>
            <a:r>
              <a:rPr/>
              <a:t>Fedak KM, Bernal A, Capshaw ZA, Gross S. Applying the Bradford Hill criteria in the 21st century: how data integration has changed causal inference in molecular epidemiology. Emerg Themes Epidemiol. 2015;12:14. Published 2015 Sep 30. </a:t>
            </a:r>
            <a:r>
              <a:rPr>
                <a:hlinkClick r:id="rId21"/>
              </a:rPr>
              <a:t>doi:10.1186/s12982-015-0037-4</a:t>
            </a:r>
            <a:r>
              <a:rPr/>
              <a:t>. Available in </a:t>
            </a:r>
            <a:r>
              <a:rPr>
                <a:hlinkClick r:id="rId22"/>
              </a:rPr>
              <a:t>html format</a:t>
            </a:r>
            <a:r>
              <a:rPr/>
              <a:t> or </a:t>
            </a:r>
            <a:r>
              <a:rPr>
                <a:hlinkClick r:id="rId23"/>
              </a:rPr>
              <a:t>PDF format</a:t>
            </a:r>
            <a:r>
              <a:rPr/>
              <a:t>.</a:t>
            </a:r>
          </a:p>
          <a:p>
            <a:pPr lvl="1">
              <a:buAutoNum type="arabicPeriod"/>
            </a:pPr>
            <a:r>
              <a:rPr/>
              <a:t>Craig P, Cooper C, Gunnell D, et al. Using natural experiments to evaluate population health interventions: new Medical Research Council guidance. J Epidemiol Community Health. 2012;66(12):1182-6. Available in </a:t>
            </a:r>
            <a:r>
              <a:rPr>
                <a:hlinkClick r:id="rId24"/>
              </a:rPr>
              <a:t>html format</a:t>
            </a:r>
            <a:r>
              <a:rPr/>
              <a:t> or </a:t>
            </a:r>
            <a:r>
              <a:rPr>
                <a:hlinkClick r:id="rId25"/>
              </a:rPr>
              <a:t>PDF format</a:t>
            </a:r>
            <a:r>
              <a:rPr/>
              <a: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Housing</a:t>
            </a:r>
            <a:r>
              <a:rPr/>
              <a:t> </a:t>
            </a:r>
            <a:r>
              <a:rPr/>
              <a:t>Survey</a:t>
            </a:r>
          </a:p>
        </p:txBody>
      </p:sp>
      <p:pic>
        <p:nvPicPr>
          <p:cNvPr descr="../images/06/ah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Current</a:t>
            </a:r>
            <a:r>
              <a:rPr/>
              <a:t> </a:t>
            </a:r>
            <a:r>
              <a:rPr/>
              <a:t>Population</a:t>
            </a:r>
            <a:r>
              <a:rPr/>
              <a:t> </a:t>
            </a:r>
            <a:r>
              <a:rPr/>
              <a:t>Survey</a:t>
            </a:r>
          </a:p>
        </p:txBody>
      </p:sp>
      <p:pic>
        <p:nvPicPr>
          <p:cNvPr descr="../images/06/cp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Consumer</a:t>
            </a:r>
            <a:r>
              <a:rPr/>
              <a:t> </a:t>
            </a:r>
            <a:r>
              <a:rPr/>
              <a:t>Expenditure</a:t>
            </a:r>
            <a:r>
              <a:rPr/>
              <a:t> </a:t>
            </a:r>
            <a:r>
              <a:rPr/>
              <a:t>Survey</a:t>
            </a:r>
          </a:p>
        </p:txBody>
      </p:sp>
      <p:pic>
        <p:nvPicPr>
          <p:cNvPr descr="../images/06/ce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Crime</a:t>
            </a:r>
            <a:r>
              <a:rPr/>
              <a:t> </a:t>
            </a:r>
            <a:r>
              <a:rPr/>
              <a:t>Victimization</a:t>
            </a:r>
            <a:r>
              <a:rPr/>
              <a:t> </a:t>
            </a:r>
            <a:r>
              <a:rPr/>
              <a:t>Survey</a:t>
            </a:r>
          </a:p>
        </p:txBody>
      </p:sp>
      <p:pic>
        <p:nvPicPr>
          <p:cNvPr descr="../images/06/ncv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Summary</a:t>
            </a:r>
          </a:p>
        </p:txBody>
      </p:sp>
      <p:sp>
        <p:nvSpPr>
          <p:cNvPr id="3" name="Content Placeholder 2"/>
          <p:cNvSpPr>
            <a:spLocks noGrp="1"/>
          </p:cNvSpPr>
          <p:nvPr>
            <p:ph idx="1"/>
          </p:nvPr>
        </p:nvSpPr>
        <p:spPr/>
        <p:txBody>
          <a:bodyPr/>
          <a:lstStyle/>
          <a:p>
            <a:pPr lvl="0" marL="0" indent="0">
              <a:buNone/>
            </a:pPr>
            <a:r>
              <a:rPr/>
              <a:t>CDC</a:t>
            </a:r>
          </a:p>
          <a:p>
            <a:pPr lvl="1"/>
            <a:r>
              <a:rPr/>
              <a:t>NHIS, NHANES, BRFSS, NDI, FluSurv-NET, FluView, FoodNet</a:t>
            </a:r>
          </a:p>
          <a:p>
            <a:pPr lvl="0" marL="0" indent="0">
              <a:buNone/>
            </a:pPr>
            <a:r>
              <a:rPr/>
              <a:t>Census</a:t>
            </a:r>
          </a:p>
          <a:p>
            <a:pPr lvl="1"/>
            <a:r>
              <a:rPr/>
              <a:t>ACS, MAF, Census blocks, TIGER files, AHS, CPS, CES, NCVS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pic>
        <p:nvPicPr>
          <p:cNvPr descr="../images/image-06-01.png" id="0" name="Picture 1"/>
          <p:cNvPicPr>
            <a:picLocks noGrp="1" noChangeAspect="1"/>
          </p:cNvPicPr>
          <p:nvPr/>
        </p:nvPicPr>
        <p:blipFill>
          <a:blip r:embed="rId3"/>
          <a:stretch>
            <a:fillRect/>
          </a:stretch>
        </p:blipFill>
        <p:spPr bwMode="auto">
          <a:xfrm>
            <a:off x="1930400" y="1600200"/>
            <a:ext cx="52705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Why</a:t>
            </a:r>
            <a:r>
              <a:rPr/>
              <a:t> </a:t>
            </a:r>
            <a:r>
              <a:rPr/>
              <a:t>not</a:t>
            </a:r>
            <a:r>
              <a:rPr/>
              <a:t> </a:t>
            </a:r>
            <a:r>
              <a:rPr/>
              <a:t>randomize</a:t>
            </a:r>
            <a:r>
              <a:rPr/>
              <a:t> </a:t>
            </a:r>
            <a:r>
              <a:rPr/>
              <a:t>everything?</a:t>
            </a:r>
          </a:p>
        </p:txBody>
      </p:sp>
      <p:sp>
        <p:nvSpPr>
          <p:cNvPr id="3" name="Content Placeholder 2"/>
          <p:cNvSpPr>
            <a:spLocks noGrp="1"/>
          </p:cNvSpPr>
          <p:nvPr>
            <p:ph idx="1"/>
          </p:nvPr>
        </p:nvSpPr>
        <p:spPr/>
        <p:txBody>
          <a:bodyPr/>
          <a:lstStyle/>
          <a:p>
            <a:pPr lvl="1"/>
            <a:r>
              <a:rPr/>
              <a:t>Can’t randomize because…</a:t>
            </a:r>
          </a:p>
          <a:p>
            <a:pPr lvl="2"/>
            <a:r>
              <a:rPr/>
              <a:t>Impossible</a:t>
            </a:r>
          </a:p>
          <a:p>
            <a:pPr lvl="2"/>
            <a:r>
              <a:rPr/>
              <a:t>Impractical</a:t>
            </a:r>
          </a:p>
          <a:p>
            <a:pPr lvl="2"/>
            <a:r>
              <a:rPr/>
              <a:t>Unethical</a:t>
            </a:r>
          </a:p>
          <a:p>
            <a:pPr lvl="2"/>
            <a:r>
              <a:rPr/>
              <a:t>Strong patient preference</a:t>
            </a:r>
          </a:p>
          <a:p>
            <a:pPr lvl="2"/>
            <a:r>
              <a:rPr/>
              <a:t>Retrospective studies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Departures</a:t>
            </a:r>
            <a:r>
              <a:rPr/>
              <a:t> </a:t>
            </a:r>
            <a:r>
              <a:rPr/>
              <a:t>from</a:t>
            </a:r>
            <a:r>
              <a:rPr/>
              <a:t> </a:t>
            </a:r>
            <a:r>
              <a:rPr/>
              <a:t>Gliner</a:t>
            </a:r>
            <a:r>
              <a:rPr/>
              <a:t> </a:t>
            </a:r>
            <a:r>
              <a:rPr/>
              <a:t>et</a:t>
            </a:r>
            <a:r>
              <a:rPr/>
              <a:t> </a:t>
            </a:r>
            <a:r>
              <a:rPr/>
              <a:t>al</a:t>
            </a:r>
          </a:p>
        </p:txBody>
      </p:sp>
      <p:sp>
        <p:nvSpPr>
          <p:cNvPr id="3" name="Content Placeholder 2"/>
          <p:cNvSpPr>
            <a:spLocks noGrp="1"/>
          </p:cNvSpPr>
          <p:nvPr>
            <p:ph idx="1"/>
          </p:nvPr>
        </p:nvSpPr>
        <p:spPr/>
        <p:txBody>
          <a:bodyPr/>
          <a:lstStyle/>
          <a:p>
            <a:pPr lvl="1"/>
            <a:r>
              <a:rPr/>
              <a:t>“Observational” instead of “non-experimental”</a:t>
            </a:r>
          </a:p>
          <a:p>
            <a:pPr lvl="1"/>
            <a:r>
              <a:rPr/>
              <a:t>Categorize by sample selection</a:t>
            </a:r>
          </a:p>
          <a:p>
            <a:pPr lvl="2"/>
            <a:r>
              <a:rPr/>
              <a:t>Cohort</a:t>
            </a:r>
          </a:p>
          <a:p>
            <a:pPr lvl="2"/>
            <a:r>
              <a:rPr/>
              <a:t>Cross-sectional</a:t>
            </a:r>
          </a:p>
          <a:p>
            <a:pPr lvl="2"/>
            <a:r>
              <a:rPr/>
              <a:t>Case-control</a:t>
            </a:r>
          </a:p>
          <a:p>
            <a:pPr lvl="2"/>
            <a:r>
              <a:rPr/>
              <a:t>Historical control</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Cohort defined by exposure</a:t>
            </a:r>
          </a:p>
          <a:p>
            <a:pPr lvl="1"/>
            <a:r>
              <a:rPr/>
              <a:t>Compared to unexposed controls</a:t>
            </a:r>
          </a:p>
          <a:p>
            <a:pPr lvl="1"/>
            <a:r>
              <a:rPr/>
              <a:t>Prospective or retrospective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Difficult for rare diseases, long latency</a:t>
            </a:r>
          </a:p>
          <a:p>
            <a:pPr lvl="2"/>
            <a:r>
              <a:rPr/>
              <a:t>Selection bias, confounding</a:t>
            </a:r>
          </a:p>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Primary: data that you both collect and analyze.</a:t>
            </a:r>
          </a:p>
          <a:p>
            <a:pPr lvl="1"/>
            <a:r>
              <a:rPr/>
              <a:t>Secondary: you analyze someone else’s data</a:t>
            </a:r>
          </a:p>
          <a:p>
            <a:pPr lvl="2"/>
            <a:r>
              <a:rPr/>
              <a:t>“Secondary analysis of existing data” (Cheng 2014)</a:t>
            </a:r>
          </a:p>
          <a:p>
            <a:pPr lvl="1"/>
            <a:r>
              <a:rPr/>
              <a:t>Private versus government sources</a:t>
            </a:r>
          </a:p>
          <a:p>
            <a:pPr lvl="1"/>
            <a:r>
              <a:rPr/>
              <a:t>Ancillary studies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(1</a:t>
            </a:r>
            <a:r>
              <a:rPr/>
              <a:t> </a:t>
            </a:r>
            <a:r>
              <a:rPr/>
              <a:t>of</a:t>
            </a:r>
            <a:r>
              <a:rPr/>
              <a:t> </a:t>
            </a:r>
            <a:r>
              <a:rPr/>
              <a:t>4)</a:t>
            </a:r>
          </a:p>
        </p:txBody>
      </p:sp>
      <p:sp>
        <p:nvSpPr>
          <p:cNvPr id="3" name="Content Placeholder 2"/>
          <p:cNvSpPr>
            <a:spLocks noGrp="1"/>
          </p:cNvSpPr>
          <p:nvPr>
            <p:ph idx="1"/>
          </p:nvPr>
        </p:nvSpPr>
        <p:spPr/>
        <p:txBody>
          <a:bodyPr/>
          <a:lstStyle/>
          <a:p>
            <a:pPr lvl="1"/>
            <a:r>
              <a:rPr/>
              <a:t>Cases defined by outcome</a:t>
            </a:r>
          </a:p>
          <a:p>
            <a:pPr lvl="1"/>
            <a:r>
              <a:rPr/>
              <a:t>Comparison to controls without the outcome</a:t>
            </a:r>
          </a:p>
          <a:p>
            <a:pPr lvl="1"/>
            <a:r>
              <a:rPr/>
              <a:t>Always retrospective</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(2</a:t>
            </a:r>
            <a:r>
              <a:rPr/>
              <a:t> </a:t>
            </a:r>
            <a:r>
              <a:rPr/>
              <a:t>of</a:t>
            </a:r>
            <a:r>
              <a:rPr/>
              <a:t> </a:t>
            </a:r>
            <a:r>
              <a:rPr/>
              <a:t>4)</a:t>
            </a:r>
          </a:p>
        </p:txBody>
      </p:sp>
      <p:sp>
        <p:nvSpPr>
          <p:cNvPr id="3" name="Content Placeholder 2"/>
          <p:cNvSpPr>
            <a:spLocks noGrp="1"/>
          </p:cNvSpPr>
          <p:nvPr>
            <p:ph idx="1"/>
          </p:nvPr>
        </p:nvSpPr>
        <p:spPr/>
        <p:txBody>
          <a:bodyPr/>
          <a:lstStyle/>
          <a:p>
            <a:pPr lvl="1"/>
            <a:r>
              <a:rPr/>
              <a:t>Disadvantages</a:t>
            </a:r>
          </a:p>
          <a:p>
            <a:pPr lvl="2"/>
            <a:r>
              <a:rPr/>
              <a:t>Counter-intuitive appearance</a:t>
            </a:r>
          </a:p>
          <a:p>
            <a:pPr lvl="2"/>
            <a:r>
              <a:rPr/>
              <a:t>Difficulty in identifying good controls</a:t>
            </a:r>
          </a:p>
          <a:p>
            <a:pPr lvl="2"/>
            <a:r>
              <a:rPr/>
              <a:t>Confounding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(3</a:t>
            </a:r>
            <a:r>
              <a:rPr/>
              <a:t> </a:t>
            </a:r>
            <a:r>
              <a:rPr/>
              <a:t>of</a:t>
            </a:r>
            <a:r>
              <a:rPr/>
              <a:t> </a:t>
            </a:r>
            <a:r>
              <a:rPr/>
              <a:t>4)</a:t>
            </a:r>
          </a:p>
        </p:txBody>
      </p:sp>
      <p:sp>
        <p:nvSpPr>
          <p:cNvPr id="3" name="Content Placeholder 2"/>
          <p:cNvSpPr>
            <a:spLocks noGrp="1"/>
          </p:cNvSpPr>
          <p:nvPr>
            <p:ph idx="1"/>
          </p:nvPr>
        </p:nvSpPr>
        <p:spPr/>
        <p:txBody>
          <a:bodyPr/>
          <a:lstStyle/>
          <a:p>
            <a:pPr lvl="1"/>
            <a:r>
              <a:rPr/>
              <a:t>Advantages</a:t>
            </a:r>
          </a:p>
          <a:p>
            <a:pPr lvl="2"/>
            <a:r>
              <a:rPr/>
              <a:t>Can examine multiple risk factors</a:t>
            </a:r>
          </a:p>
          <a:p>
            <a:pPr lvl="2"/>
            <a:r>
              <a:rPr/>
              <a:t>Efficient for rare diseases</a:t>
            </a:r>
          </a:p>
          <a:p>
            <a:pPr lvl="2"/>
            <a:r>
              <a:rPr/>
              <a:t>Great starting point for mysterious outcomes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(4</a:t>
            </a:r>
            <a:r>
              <a:rPr/>
              <a:t> </a:t>
            </a:r>
            <a:r>
              <a:rPr/>
              <a:t>of</a:t>
            </a:r>
            <a:r>
              <a:rPr/>
              <a:t> </a:t>
            </a:r>
            <a:r>
              <a:rPr/>
              <a:t>4)</a:t>
            </a:r>
          </a:p>
        </p:txBody>
      </p:sp>
      <p:sp>
        <p:nvSpPr>
          <p:cNvPr id="3" name="Content Placeholder 2"/>
          <p:cNvSpPr>
            <a:spLocks noGrp="1"/>
          </p:cNvSpPr>
          <p:nvPr>
            <p:ph idx="1"/>
          </p:nvPr>
        </p:nvSpPr>
        <p:spPr/>
        <p:txBody>
          <a:bodyPr/>
          <a:lstStyle/>
          <a:p>
            <a:pPr lvl="1"/>
            <a:r>
              <a:rPr/>
              <a:t>Selecting controls</a:t>
            </a:r>
          </a:p>
          <a:p>
            <a:pPr lvl="2"/>
            <a:r>
              <a:rPr/>
              <a:t>Hospital/clinic based</a:t>
            </a:r>
          </a:p>
          <a:p>
            <a:pPr lvl="2"/>
            <a:r>
              <a:rPr/>
              <a:t>Community</a:t>
            </a:r>
          </a:p>
          <a:p>
            <a:pPr lvl="2"/>
            <a:r>
              <a:rPr/>
              <a:t>Relative/friends</a:t>
            </a:r>
          </a:p>
          <a:p>
            <a:pPr lvl="2"/>
            <a:r>
              <a:rPr/>
              <a:t>Within the same cohort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Single group</a:t>
            </a:r>
          </a:p>
          <a:p>
            <a:pPr lvl="2"/>
            <a:r>
              <a:rPr/>
              <a:t>No selection by exposure</a:t>
            </a:r>
          </a:p>
          <a:p>
            <a:pPr lvl="2"/>
            <a:r>
              <a:rPr/>
              <a:t>No selection by outcome</a:t>
            </a:r>
          </a:p>
          <a:p>
            <a:pPr lvl="1"/>
            <a:r>
              <a:rPr/>
              <a:t>Can be prospective or retrospective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Confusion about temporal ordering</a:t>
            </a:r>
          </a:p>
          <a:p>
            <a:pPr lvl="2"/>
            <a:r>
              <a:rPr/>
              <a:t>Selection bias, confounding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Examine multiple risk factors, multiple outcomes</a:t>
            </a:r>
          </a:p>
          <a:p>
            <a:pPr lvl="2"/>
            <a:r>
              <a:rPr/>
              <a:t>Realistic setting</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(1</a:t>
            </a:r>
            <a:r>
              <a:rPr/>
              <a:t> </a:t>
            </a:r>
            <a:r>
              <a:rPr/>
              <a:t>of</a:t>
            </a:r>
            <a:r>
              <a:rPr/>
              <a:t> </a:t>
            </a:r>
            <a:r>
              <a:rPr/>
              <a:t>2)</a:t>
            </a:r>
          </a:p>
        </p:txBody>
      </p:sp>
      <p:sp>
        <p:nvSpPr>
          <p:cNvPr id="3" name="Content Placeholder 2"/>
          <p:cNvSpPr>
            <a:spLocks noGrp="1"/>
          </p:cNvSpPr>
          <p:nvPr>
            <p:ph idx="1"/>
          </p:nvPr>
        </p:nvSpPr>
        <p:spPr/>
        <p:txBody>
          <a:bodyPr/>
          <a:lstStyle/>
          <a:p>
            <a:pPr lvl="1"/>
            <a:r>
              <a:rPr/>
              <a:t>Controls separated by time</a:t>
            </a:r>
          </a:p>
          <a:p>
            <a:pPr lvl="2"/>
            <a:r>
              <a:rPr/>
              <a:t>Similar to the single group, pre-post measurement</a:t>
            </a:r>
          </a:p>
          <a:p>
            <a:pPr lvl="1"/>
            <a:r>
              <a:rPr/>
              <a:t>Sometimes separated by space</a:t>
            </a:r>
          </a:p>
          <a:p>
            <a:pPr lvl="2"/>
            <a:r>
              <a:rPr/>
              <a:t>Similar to the two group, post measurement only</a:t>
            </a:r>
          </a:p>
          <a:p>
            <a:pPr lvl="1"/>
            <a:r>
              <a:rPr/>
              <a:t>Often separated by both space and time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(2</a:t>
            </a:r>
            <a:r>
              <a:rPr/>
              <a:t> </a:t>
            </a:r>
            <a:r>
              <a:rPr/>
              <a:t>of</a:t>
            </a:r>
            <a:r>
              <a:rPr/>
              <a:t> </a:t>
            </a:r>
            <a:r>
              <a:rPr/>
              <a:t>2)</a:t>
            </a:r>
          </a:p>
        </p:txBody>
      </p:sp>
      <p:sp>
        <p:nvSpPr>
          <p:cNvPr id="3" name="Content Placeholder 2"/>
          <p:cNvSpPr>
            <a:spLocks noGrp="1"/>
          </p:cNvSpPr>
          <p:nvPr>
            <p:ph idx="1"/>
          </p:nvPr>
        </p:nvSpPr>
        <p:spPr/>
        <p:txBody>
          <a:bodyPr/>
          <a:lstStyle/>
          <a:p>
            <a:pPr lvl="1"/>
            <a:r>
              <a:rPr/>
              <a:t>Disadvantages</a:t>
            </a:r>
          </a:p>
          <a:p>
            <a:pPr lvl="2"/>
            <a:r>
              <a:rPr/>
              <a:t>Confounding</a:t>
            </a:r>
          </a:p>
          <a:p>
            <a:pPr lvl="1"/>
            <a:r>
              <a:rPr/>
              <a:t>Advantages</a:t>
            </a:r>
          </a:p>
          <a:p>
            <a:pPr lvl="2"/>
            <a:r>
              <a:rPr/>
              <a:t>Cheap and easy</a:t>
            </a:r>
          </a:p>
          <a:p>
            <a:pPr lvl="1"/>
            <a:r>
              <a:rPr/>
              <a:t>Settings with 100% morbidity or mortality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can</a:t>
            </a:r>
            <a:r>
              <a:rPr/>
              <a:t> </a:t>
            </a:r>
            <a:r>
              <a:rPr/>
              <a:t>you</a:t>
            </a:r>
            <a:r>
              <a:rPr/>
              <a:t> </a:t>
            </a:r>
            <a:r>
              <a:rPr/>
              <a:t>analyze</a:t>
            </a:r>
            <a:r>
              <a:rPr/>
              <a:t> </a:t>
            </a:r>
            <a:r>
              <a:rPr/>
              <a:t>for</a:t>
            </a:r>
            <a:r>
              <a:rPr/>
              <a:t> </a:t>
            </a:r>
            <a:r>
              <a:rPr/>
              <a:t>an</a:t>
            </a:r>
            <a:r>
              <a:rPr/>
              <a:t> </a:t>
            </a:r>
            <a:r>
              <a:rPr/>
              <a:t>already</a:t>
            </a:r>
            <a:r>
              <a:rPr/>
              <a:t> </a:t>
            </a:r>
            <a:r>
              <a:rPr/>
              <a:t>analyzed</a:t>
            </a:r>
            <a:r>
              <a:rPr/>
              <a:t> </a:t>
            </a:r>
            <a:r>
              <a:rPr/>
              <a:t>data</a:t>
            </a:r>
            <a:r>
              <a:rPr/>
              <a:t> </a:t>
            </a:r>
            <a:r>
              <a:rPr/>
              <a:t>set?</a:t>
            </a:r>
          </a:p>
        </p:txBody>
      </p:sp>
      <p:sp>
        <p:nvSpPr>
          <p:cNvPr id="3" name="Content Placeholder 2"/>
          <p:cNvSpPr>
            <a:spLocks noGrp="1"/>
          </p:cNvSpPr>
          <p:nvPr>
            <p:ph idx="1"/>
          </p:nvPr>
        </p:nvSpPr>
        <p:spPr/>
        <p:txBody>
          <a:bodyPr/>
          <a:lstStyle/>
          <a:p>
            <a:pPr lvl="1"/>
            <a:r>
              <a:rPr/>
              <a:t>Secondary data analysis is like eating left-over food.</a:t>
            </a:r>
          </a:p>
          <a:p>
            <a:pPr lvl="1"/>
            <a:r>
              <a:rPr/>
              <a:t>“Think different”</a:t>
            </a:r>
          </a:p>
          <a:p>
            <a:pPr lvl="2"/>
            <a:r>
              <a:rPr/>
              <a:t>Variables that are analyzed</a:t>
            </a:r>
          </a:p>
          <a:p>
            <a:pPr lvl="2"/>
            <a:r>
              <a:rPr/>
              <a:t>Relationships that are explored</a:t>
            </a:r>
          </a:p>
          <a:p>
            <a:pPr lvl="2"/>
            <a:r>
              <a:rPr/>
              <a:t>Different subsets of cases</a:t>
            </a:r>
          </a:p>
          <a:p>
            <a:pPr lvl="2"/>
            <a:r>
              <a:rPr/>
              <a:t>Different analysis techniques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(1</a:t>
            </a:r>
            <a:r>
              <a:rPr/>
              <a:t> </a:t>
            </a:r>
            <a:r>
              <a:rPr/>
              <a:t>of</a:t>
            </a:r>
            <a:r>
              <a:rPr/>
              <a:t> </a:t>
            </a:r>
            <a:r>
              <a:rPr/>
              <a:t>6)</a:t>
            </a:r>
          </a:p>
        </p:txBody>
      </p:sp>
      <p:sp>
        <p:nvSpPr>
          <p:cNvPr id="3" name="Content Placeholder 2"/>
          <p:cNvSpPr>
            <a:spLocks noGrp="1"/>
          </p:cNvSpPr>
          <p:nvPr>
            <p:ph idx="1"/>
          </p:nvPr>
        </p:nvSpPr>
        <p:spPr/>
        <p:txBody>
          <a:bodyPr/>
          <a:lstStyle/>
          <a:p>
            <a:pPr lvl="1"/>
            <a:r>
              <a:rPr/>
              <a:t>Retrospective cohort vs case-control design</a:t>
            </a:r>
          </a:p>
          <a:p>
            <a:pPr lvl="1"/>
            <a:r>
              <a:rPr/>
              <a:t>Prospectitve cohort vs cross-sectional design</a:t>
            </a:r>
          </a:p>
          <a:p>
            <a:pPr lvl="1"/>
            <a:r>
              <a:rPr/>
              <a:t>Historical control and the quasi-experimental design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(2</a:t>
            </a:r>
            <a:r>
              <a:rPr/>
              <a:t> </a:t>
            </a:r>
            <a:r>
              <a:rPr/>
              <a:t>of</a:t>
            </a:r>
            <a:r>
              <a:rPr/>
              <a:t> </a:t>
            </a:r>
            <a:r>
              <a:rPr/>
              <a:t>6)</a:t>
            </a:r>
          </a:p>
        </p:txBody>
      </p:sp>
      <p:pic>
        <p:nvPicPr>
          <p:cNvPr descr="../images/06/raffa01.png" id="0" name="Picture 1"/>
          <p:cNvPicPr>
            <a:picLocks noGrp="1" noChangeAspect="1"/>
          </p:cNvPicPr>
          <p:nvPr/>
        </p:nvPicPr>
        <p:blipFill>
          <a:blip r:embed="rId3"/>
          <a:stretch>
            <a:fillRect/>
          </a:stretch>
        </p:blipFill>
        <p:spPr bwMode="auto">
          <a:xfrm>
            <a:off x="2489200" y="1600200"/>
            <a:ext cx="4165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(3</a:t>
            </a:r>
            <a:r>
              <a:rPr/>
              <a:t> </a:t>
            </a:r>
            <a:r>
              <a:rPr/>
              <a:t>of</a:t>
            </a:r>
            <a:r>
              <a:rPr/>
              <a:t> </a:t>
            </a:r>
            <a:r>
              <a:rPr/>
              <a:t>6)</a:t>
            </a:r>
          </a:p>
        </p:txBody>
      </p:sp>
      <p:pic>
        <p:nvPicPr>
          <p:cNvPr descr="../images/06/raffa02.png" id="0" name="Picture 1"/>
          <p:cNvPicPr>
            <a:picLocks noGrp="1" noChangeAspect="1"/>
          </p:cNvPicPr>
          <p:nvPr/>
        </p:nvPicPr>
        <p:blipFill>
          <a:blip r:embed="rId3"/>
          <a:stretch>
            <a:fillRect/>
          </a:stretch>
        </p:blipFill>
        <p:spPr bwMode="auto">
          <a:xfrm>
            <a:off x="685800" y="1600200"/>
            <a:ext cx="7772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(4</a:t>
            </a:r>
            <a:r>
              <a:rPr/>
              <a:t> </a:t>
            </a:r>
            <a:r>
              <a:rPr/>
              <a:t>of</a:t>
            </a:r>
            <a:r>
              <a:rPr/>
              <a:t> </a:t>
            </a:r>
            <a:r>
              <a:rPr/>
              <a:t>6)</a:t>
            </a:r>
          </a:p>
        </p:txBody>
      </p:sp>
      <p:pic>
        <p:nvPicPr>
          <p:cNvPr descr="../images/06/raffa03.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(5</a:t>
            </a:r>
            <a:r>
              <a:rPr/>
              <a:t> </a:t>
            </a:r>
            <a:r>
              <a:rPr/>
              <a:t>of</a:t>
            </a:r>
            <a:r>
              <a:rPr/>
              <a:t> </a:t>
            </a:r>
            <a:r>
              <a:rPr/>
              <a:t>6)</a:t>
            </a:r>
          </a:p>
        </p:txBody>
      </p:sp>
      <p:pic>
        <p:nvPicPr>
          <p:cNvPr descr="../images/06/raffa04.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(6</a:t>
            </a:r>
            <a:r>
              <a:rPr/>
              <a:t> </a:t>
            </a:r>
            <a:r>
              <a:rPr/>
              <a:t>of</a:t>
            </a:r>
            <a:r>
              <a:rPr/>
              <a:t> </a:t>
            </a:r>
            <a:r>
              <a:rPr/>
              <a:t>6)</a:t>
            </a:r>
          </a:p>
        </p:txBody>
      </p:sp>
      <p:pic>
        <p:nvPicPr>
          <p:cNvPr descr="../images/06/raffa05.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Causation</a:t>
            </a:r>
            <a:r>
              <a:rPr/>
              <a:t> </a:t>
            </a:r>
            <a:r>
              <a:rPr/>
              <a:t>and</a:t>
            </a:r>
            <a:r>
              <a:rPr/>
              <a:t> </a:t>
            </a:r>
            <a:r>
              <a:rPr/>
              <a:t>observational</a:t>
            </a:r>
            <a:r>
              <a:rPr/>
              <a:t> </a:t>
            </a:r>
            <a:r>
              <a:rPr/>
              <a:t>designs</a:t>
            </a:r>
          </a:p>
        </p:txBody>
      </p:sp>
      <p:sp>
        <p:nvSpPr>
          <p:cNvPr id="3" name="Content Placeholder 2"/>
          <p:cNvSpPr>
            <a:spLocks noGrp="1"/>
          </p:cNvSpPr>
          <p:nvPr>
            <p:ph idx="1"/>
          </p:nvPr>
        </p:nvSpPr>
        <p:spPr/>
        <p:txBody>
          <a:bodyPr/>
          <a:lstStyle/>
          <a:p>
            <a:pPr lvl="1"/>
            <a:r>
              <a:rPr/>
              <a:t>Observational designs CAN establish a causal relationship</a:t>
            </a:r>
          </a:p>
          <a:p>
            <a:pPr lvl="2"/>
            <a:r>
              <a:rPr/>
              <a:t>Just requires more work</a:t>
            </a:r>
          </a:p>
          <a:p>
            <a:pPr lvl="2"/>
            <a:r>
              <a:rPr/>
              <a:t>Control for confounding</a:t>
            </a:r>
          </a:p>
          <a:p>
            <a:pPr lvl="2"/>
            <a:r>
              <a:rPr/>
              <a:t>Bring in external evidence</a:t>
            </a:r>
          </a:p>
          <a:p>
            <a:pPr lvl="1"/>
            <a:r>
              <a:rPr/>
              <a:t>Hill’s nine criteria (strength, consistency, specificity, temporality, biological gradient, plausibility, experiment, analogy)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(1</a:t>
            </a:r>
            <a:r>
              <a:rPr/>
              <a:t> </a:t>
            </a:r>
            <a:r>
              <a:rPr/>
              <a:t>of</a:t>
            </a:r>
            <a:r>
              <a:rPr/>
              <a:t> </a:t>
            </a:r>
            <a:r>
              <a:rPr/>
              <a:t>9)</a:t>
            </a:r>
          </a:p>
        </p:txBody>
      </p:sp>
      <p:sp>
        <p:nvSpPr>
          <p:cNvPr id="3" name="Content Placeholder 2"/>
          <p:cNvSpPr>
            <a:spLocks noGrp="1"/>
          </p:cNvSpPr>
          <p:nvPr>
            <p:ph idx="1"/>
          </p:nvPr>
        </p:nvSpPr>
        <p:spPr/>
        <p:txBody>
          <a:bodyPr/>
          <a:lstStyle/>
          <a:p>
            <a:pPr lvl="1"/>
            <a:r>
              <a:rPr/>
              <a:t>Strength</a:t>
            </a:r>
          </a:p>
          <a:p>
            <a:pPr lvl="2"/>
            <a:r>
              <a:rPr/>
              <a:t>Large effects can only be overturned by large confounders.</a:t>
            </a:r>
          </a:p>
          <a:p>
            <a:pPr lvl="2"/>
            <a:r>
              <a:rPr/>
              <a:t>Weak effects can still be real</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(2</a:t>
            </a:r>
            <a:r>
              <a:rPr/>
              <a:t> </a:t>
            </a:r>
            <a:r>
              <a:rPr/>
              <a:t>of</a:t>
            </a:r>
            <a:r>
              <a:rPr/>
              <a:t> </a:t>
            </a:r>
            <a:r>
              <a:rPr/>
              <a:t>9)</a:t>
            </a:r>
          </a:p>
        </p:txBody>
      </p:sp>
      <p:sp>
        <p:nvSpPr>
          <p:cNvPr id="3" name="Content Placeholder 2"/>
          <p:cNvSpPr>
            <a:spLocks noGrp="1"/>
          </p:cNvSpPr>
          <p:nvPr>
            <p:ph idx="1"/>
          </p:nvPr>
        </p:nvSpPr>
        <p:spPr/>
        <p:txBody>
          <a:bodyPr/>
          <a:lstStyle/>
          <a:p>
            <a:pPr lvl="1"/>
            <a:r>
              <a:rPr/>
              <a:t>Consistency</a:t>
            </a:r>
          </a:p>
          <a:p>
            <a:pPr lvl="2"/>
            <a:r>
              <a:rPr/>
              <a:t>Replication across DIFFERENT study types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(3</a:t>
            </a:r>
            <a:r>
              <a:rPr/>
              <a:t> </a:t>
            </a:r>
            <a:r>
              <a:rPr/>
              <a:t>of</a:t>
            </a:r>
            <a:r>
              <a:rPr/>
              <a:t> </a:t>
            </a:r>
            <a:r>
              <a:rPr/>
              <a:t>9)</a:t>
            </a:r>
          </a:p>
        </p:txBody>
      </p:sp>
      <p:sp>
        <p:nvSpPr>
          <p:cNvPr id="3" name="Content Placeholder 2"/>
          <p:cNvSpPr>
            <a:spLocks noGrp="1"/>
          </p:cNvSpPr>
          <p:nvPr>
            <p:ph idx="1"/>
          </p:nvPr>
        </p:nvSpPr>
        <p:spPr/>
        <p:txBody>
          <a:bodyPr/>
          <a:lstStyle/>
          <a:p>
            <a:pPr lvl="1"/>
            <a:r>
              <a:rPr/>
              <a:t>Specificity</a:t>
            </a:r>
          </a:p>
          <a:p>
            <a:pPr lvl="2"/>
            <a:r>
              <a:rPr/>
              <a:t>Multiple cures or common bias?</a:t>
            </a:r>
          </a:p>
          <a:p>
            <a:pPr lvl="2"/>
            <a:r>
              <a:rPr/>
              <a:t>Deliberate inclusion of negative outcomes</a:t>
            </a:r>
          </a:p>
          <a:p>
            <a:pPr lvl="2"/>
            <a:r>
              <a:rPr/>
              <a:t>Exceptions: aspirin, smoking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Combining</a:t>
            </a:r>
            <a:r>
              <a:rPr/>
              <a:t> </a:t>
            </a:r>
            <a:r>
              <a:rPr/>
              <a:t>data</a:t>
            </a:r>
            <a:r>
              <a:rPr/>
              <a:t> </a:t>
            </a:r>
            <a:r>
              <a:rPr/>
              <a:t>sets</a:t>
            </a:r>
          </a:p>
        </p:txBody>
      </p:sp>
      <p:sp>
        <p:nvSpPr>
          <p:cNvPr id="3" name="Content Placeholder 2"/>
          <p:cNvSpPr>
            <a:spLocks noGrp="1"/>
          </p:cNvSpPr>
          <p:nvPr>
            <p:ph idx="1"/>
          </p:nvPr>
        </p:nvSpPr>
        <p:spPr/>
        <p:txBody>
          <a:bodyPr/>
          <a:lstStyle/>
          <a:p>
            <a:pPr lvl="1"/>
            <a:r>
              <a:rPr/>
              <a:t>Third “V” in volume, velocity, and variety</a:t>
            </a:r>
          </a:p>
          <a:p>
            <a:pPr lvl="1"/>
            <a:r>
              <a:rPr/>
              <a:t>Not the same as systematic overview, think “mash-up”</a:t>
            </a:r>
          </a:p>
          <a:p>
            <a:pPr lvl="1"/>
            <a:r>
              <a:rPr/>
              <a:t>Examples</a:t>
            </a:r>
          </a:p>
          <a:p>
            <a:pPr lvl="2"/>
            <a:r>
              <a:rPr/>
              <a:t>Black box warnings and prescription use</a:t>
            </a:r>
          </a:p>
          <a:p>
            <a:pPr lvl="2"/>
            <a:r>
              <a:rPr/>
              <a:t>Staffing levels and patient complaints</a:t>
            </a:r>
          </a:p>
          <a:p>
            <a:pPr lvl="2"/>
            <a:r>
              <a:rPr/>
              <a:t>Pediatric asthma visits and housing survey</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(4</a:t>
            </a:r>
            <a:r>
              <a:rPr/>
              <a:t> </a:t>
            </a:r>
            <a:r>
              <a:rPr/>
              <a:t>of</a:t>
            </a:r>
            <a:r>
              <a:rPr/>
              <a:t> </a:t>
            </a:r>
            <a:r>
              <a:rPr/>
              <a:t>9)</a:t>
            </a:r>
          </a:p>
        </p:txBody>
      </p:sp>
      <p:sp>
        <p:nvSpPr>
          <p:cNvPr id="3" name="Content Placeholder 2"/>
          <p:cNvSpPr>
            <a:spLocks noGrp="1"/>
          </p:cNvSpPr>
          <p:nvPr>
            <p:ph idx="1"/>
          </p:nvPr>
        </p:nvSpPr>
        <p:spPr/>
        <p:txBody>
          <a:bodyPr/>
          <a:lstStyle/>
          <a:p>
            <a:pPr lvl="1"/>
            <a:r>
              <a:rPr/>
              <a:t>Temporality</a:t>
            </a:r>
          </a:p>
          <a:p>
            <a:pPr lvl="2"/>
            <a:r>
              <a:rPr/>
              <a:t>A has to precede B to be a cause</a:t>
            </a:r>
          </a:p>
          <a:p>
            <a:pPr lvl="2"/>
            <a:r>
              <a:rPr/>
              <a:t>Advantage of prospective studies</a:t>
            </a:r>
          </a:p>
          <a:p>
            <a:pPr lvl="2"/>
            <a:r>
              <a:rPr/>
              <a:t>Difficult for long latency diseases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(5</a:t>
            </a:r>
            <a:r>
              <a:rPr/>
              <a:t> </a:t>
            </a:r>
            <a:r>
              <a:rPr/>
              <a:t>of</a:t>
            </a:r>
            <a:r>
              <a:rPr/>
              <a:t> </a:t>
            </a:r>
            <a:r>
              <a:rPr/>
              <a:t>9)</a:t>
            </a:r>
          </a:p>
        </p:txBody>
      </p:sp>
      <p:sp>
        <p:nvSpPr>
          <p:cNvPr id="3" name="Content Placeholder 2"/>
          <p:cNvSpPr>
            <a:spLocks noGrp="1"/>
          </p:cNvSpPr>
          <p:nvPr>
            <p:ph idx="1"/>
          </p:nvPr>
        </p:nvSpPr>
        <p:spPr/>
        <p:txBody>
          <a:bodyPr/>
          <a:lstStyle/>
          <a:p>
            <a:pPr lvl="1"/>
            <a:r>
              <a:rPr/>
              <a:t>Biological gradient</a:t>
            </a:r>
          </a:p>
          <a:p>
            <a:pPr lvl="2"/>
            <a:r>
              <a:rPr/>
              <a:t>Dose response relationship</a:t>
            </a:r>
          </a:p>
          <a:p>
            <a:pPr lvl="2"/>
            <a:r>
              <a:rPr/>
              <a:t>Rule out some, but not all confounders</a:t>
            </a:r>
          </a:p>
          <a:p>
            <a:pPr lvl="2"/>
            <a:r>
              <a:rPr/>
              <a:t>Hormesis and other patterns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(6</a:t>
            </a:r>
            <a:r>
              <a:rPr/>
              <a:t> </a:t>
            </a:r>
            <a:r>
              <a:rPr/>
              <a:t>of</a:t>
            </a:r>
            <a:r>
              <a:rPr/>
              <a:t> </a:t>
            </a:r>
            <a:r>
              <a:rPr/>
              <a:t>9)</a:t>
            </a:r>
          </a:p>
        </p:txBody>
      </p:sp>
      <p:sp>
        <p:nvSpPr>
          <p:cNvPr id="3" name="Content Placeholder 2"/>
          <p:cNvSpPr>
            <a:spLocks noGrp="1"/>
          </p:cNvSpPr>
          <p:nvPr>
            <p:ph idx="1"/>
          </p:nvPr>
        </p:nvSpPr>
        <p:spPr/>
        <p:txBody>
          <a:bodyPr/>
          <a:lstStyle/>
          <a:p>
            <a:pPr lvl="1"/>
            <a:r>
              <a:rPr/>
              <a:t>Plausibility</a:t>
            </a:r>
          </a:p>
          <a:p>
            <a:pPr lvl="2"/>
            <a:r>
              <a:rPr/>
              <a:t>Biological mechanism</a:t>
            </a:r>
          </a:p>
          <a:p>
            <a:pPr lvl="2"/>
            <a:r>
              <a:rPr/>
              <a:t>Dependent on current state of knowledge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(7</a:t>
            </a:r>
            <a:r>
              <a:rPr/>
              <a:t> </a:t>
            </a:r>
            <a:r>
              <a:rPr/>
              <a:t>of</a:t>
            </a:r>
            <a:r>
              <a:rPr/>
              <a:t> </a:t>
            </a:r>
            <a:r>
              <a:rPr/>
              <a:t>9)</a:t>
            </a:r>
          </a:p>
        </p:txBody>
      </p:sp>
      <p:sp>
        <p:nvSpPr>
          <p:cNvPr id="3" name="Content Placeholder 2"/>
          <p:cNvSpPr>
            <a:spLocks noGrp="1"/>
          </p:cNvSpPr>
          <p:nvPr>
            <p:ph idx="1"/>
          </p:nvPr>
        </p:nvSpPr>
        <p:spPr/>
        <p:txBody>
          <a:bodyPr/>
          <a:lstStyle/>
          <a:p>
            <a:pPr lvl="1"/>
            <a:r>
              <a:rPr/>
              <a:t>Coherence</a:t>
            </a:r>
          </a:p>
          <a:p>
            <a:pPr lvl="2"/>
            <a:r>
              <a:rPr/>
              <a:t>Follows natural history</a:t>
            </a:r>
          </a:p>
          <a:p>
            <a:pPr lvl="2"/>
            <a:r>
              <a:rPr/>
              <a:t>Consistent with biology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(8</a:t>
            </a:r>
            <a:r>
              <a:rPr/>
              <a:t> </a:t>
            </a:r>
            <a:r>
              <a:rPr/>
              <a:t>of</a:t>
            </a:r>
            <a:r>
              <a:rPr/>
              <a:t> </a:t>
            </a:r>
            <a:r>
              <a:rPr/>
              <a:t>9)</a:t>
            </a:r>
          </a:p>
        </p:txBody>
      </p:sp>
      <p:sp>
        <p:nvSpPr>
          <p:cNvPr id="3" name="Content Placeholder 2"/>
          <p:cNvSpPr>
            <a:spLocks noGrp="1"/>
          </p:cNvSpPr>
          <p:nvPr>
            <p:ph idx="1"/>
          </p:nvPr>
        </p:nvSpPr>
        <p:spPr/>
        <p:txBody>
          <a:bodyPr/>
          <a:lstStyle/>
          <a:p>
            <a:pPr lvl="1"/>
            <a:r>
              <a:rPr/>
              <a:t>Experiment</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(9</a:t>
            </a:r>
            <a:r>
              <a:rPr/>
              <a:t> </a:t>
            </a:r>
            <a:r>
              <a:rPr/>
              <a:t>of</a:t>
            </a:r>
            <a:r>
              <a:rPr/>
              <a:t> </a:t>
            </a:r>
            <a:r>
              <a:rPr/>
              <a:t>9)</a:t>
            </a:r>
          </a:p>
        </p:txBody>
      </p:sp>
      <p:sp>
        <p:nvSpPr>
          <p:cNvPr id="3" name="Content Placeholder 2"/>
          <p:cNvSpPr>
            <a:spLocks noGrp="1"/>
          </p:cNvSpPr>
          <p:nvPr>
            <p:ph idx="1"/>
          </p:nvPr>
        </p:nvSpPr>
        <p:spPr/>
        <p:txBody>
          <a:bodyPr/>
          <a:lstStyle/>
          <a:p>
            <a:pPr lvl="1"/>
            <a:r>
              <a:rPr/>
              <a:t>Analogy</a:t>
            </a:r>
          </a:p>
          <a:p>
            <a:pPr lvl="2"/>
            <a:r>
              <a:rPr/>
              <a:t>Similar to coherence?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Qualitative – 5 main approaches</a:t>
            </a:r>
          </a:p>
          <a:p>
            <a:pPr lvl="2"/>
            <a:r>
              <a:rPr/>
              <a:t>Phenomenological</a:t>
            </a:r>
          </a:p>
          <a:p>
            <a:pPr lvl="2"/>
            <a:r>
              <a:rPr/>
              <a:t>Grounded theory</a:t>
            </a:r>
          </a:p>
          <a:p>
            <a:pPr lvl="2"/>
            <a:r>
              <a:rPr/>
              <a:t>Ethnographic</a:t>
            </a:r>
          </a:p>
          <a:p>
            <a:pPr lvl="2"/>
            <a:r>
              <a:rPr/>
              <a:t>Case study</a:t>
            </a:r>
          </a:p>
          <a:p>
            <a:pPr lvl="2"/>
            <a:r>
              <a:rPr/>
              <a:t>Narrative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Qualitative – Phenomenological</a:t>
            </a:r>
          </a:p>
          <a:p>
            <a:pPr lvl="2"/>
            <a:r>
              <a:rPr/>
              <a:t>Allow researcher to understand the meaning participants place onto events, phenomenon, and activities.</a:t>
            </a:r>
          </a:p>
          <a:p>
            <a:pPr lvl="2"/>
            <a:r>
              <a:rPr/>
              <a:t>Goal to explain the essence of experiences lived by the participants.</a:t>
            </a:r>
          </a:p>
          <a:p>
            <a:pPr lvl="2"/>
            <a:r>
              <a:rPr/>
              <a:t>Method – usually interviews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pallesen01.png" id="0" name="Picture 1"/>
          <p:cNvPicPr>
            <a:picLocks noGrp="1" noChangeAspect="1"/>
          </p:cNvPicPr>
          <p:nvPr/>
        </p:nvPicPr>
        <p:blipFill>
          <a:blip r:embed="rId3"/>
          <a:stretch>
            <a:fillRect/>
          </a:stretch>
        </p:blipFill>
        <p:spPr bwMode="auto">
          <a:xfrm>
            <a:off x="457200" y="1943100"/>
            <a:ext cx="8229600" cy="3327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Pallesen</a:t>
            </a:r>
            <a:r>
              <a:rPr/>
              <a:t> </a:t>
            </a:r>
            <a:r>
              <a:rPr/>
              <a:t>2019</a:t>
            </a:r>
            <a:r>
              <a:rPr/>
              <a:t> </a:t>
            </a:r>
            <a:r>
              <a:rPr/>
              <a:t>article</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pallesen02.png" id="0" name="Picture 1"/>
          <p:cNvPicPr>
            <a:picLocks noGrp="1" noChangeAspect="1"/>
          </p:cNvPicPr>
          <p:nvPr/>
        </p:nvPicPr>
        <p:blipFill>
          <a:blip r:embed="rId3"/>
          <a:stretch>
            <a:fillRect/>
          </a:stretch>
        </p:blipFill>
        <p:spPr bwMode="auto">
          <a:xfrm>
            <a:off x="457200" y="2235200"/>
            <a:ext cx="8229600" cy="274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Pallesen</a:t>
            </a:r>
            <a:r>
              <a:rPr/>
              <a:t> </a:t>
            </a:r>
            <a:r>
              <a:rPr/>
              <a:t>2019</a:t>
            </a:r>
            <a:r>
              <a:rPr/>
              <a:t> </a:t>
            </a:r>
            <a:r>
              <a:rPr/>
              <a:t>abstract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Missing data</a:t>
            </a:r>
          </a:p>
          <a:p>
            <a:pPr lvl="2"/>
            <a:r>
              <a:rPr/>
              <a:t>Variables not collected</a:t>
            </a:r>
          </a:p>
          <a:p>
            <a:pPr lvl="2"/>
            <a:r>
              <a:rPr/>
              <a:t>Specific details not collected</a:t>
            </a:r>
          </a:p>
          <a:p>
            <a:pPr lvl="1"/>
            <a:r>
              <a:rPr/>
              <a:t>Wrong data</a:t>
            </a:r>
          </a:p>
          <a:p>
            <a:pPr lvl="2"/>
            <a:r>
              <a:rPr/>
              <a:t>Wrong time</a:t>
            </a:r>
          </a:p>
          <a:p>
            <a:pPr lvl="2"/>
            <a:r>
              <a:rPr/>
              <a:t>Wrong measures</a:t>
            </a:r>
          </a:p>
          <a:p>
            <a:pPr lvl="1"/>
            <a:r>
              <a:rPr/>
              <a:t>Stale data</a:t>
            </a:r>
          </a:p>
          <a:p>
            <a:pPr lvl="1"/>
            <a:r>
              <a:rPr/>
              <a:t>Unable to fix obvious errors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Qualitative – Grounded Theory</a:t>
            </a:r>
          </a:p>
          <a:p>
            <a:pPr lvl="2"/>
            <a:r>
              <a:rPr/>
              <a:t>Goal - generate theory from data collected from participants.</a:t>
            </a:r>
          </a:p>
          <a:p>
            <a:pPr lvl="2"/>
            <a:r>
              <a:rPr/>
              <a:t>focus on the process, actions, and interactions experienced by … participants.</a:t>
            </a:r>
          </a:p>
          <a:p>
            <a:pPr lvl="2"/>
            <a:r>
              <a:rPr/>
              <a:t>Method – usually interviews</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Grounded theory (Glaser &amp; Strauss, 1967)</a:t>
            </a:r>
          </a:p>
          <a:p>
            <a:pPr lvl="2"/>
            <a:r>
              <a:rPr/>
              <a:t>Inferences firmly “ grounded ” in the data</a:t>
            </a:r>
          </a:p>
          <a:p>
            <a:pPr lvl="2"/>
            <a:r>
              <a:rPr/>
              <a:t>Prior theoretical expectations avoided</a:t>
            </a:r>
          </a:p>
          <a:p>
            <a:pPr lvl="2"/>
            <a:r>
              <a:rPr/>
              <a:t>Sampling proceeds parallel to data collection &amp; analysis</a:t>
            </a:r>
          </a:p>
          <a:p>
            <a:pPr lvl="2"/>
            <a:r>
              <a:rPr/>
              <a:t>Categories regarded as provisional, subject to revision</a:t>
            </a:r>
          </a:p>
          <a:p>
            <a:pPr lvl="2"/>
            <a:r>
              <a:rPr/>
              <a:t>Research maintains skepticism, seeks disconfirming examples</a:t>
            </a:r>
          </a:p>
          <a:p>
            <a:pPr lvl="2"/>
            <a:r>
              <a:rPr/>
              <a:t>Ultimate purpose – construct coherent theory from the data</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greenfield01.png" id="0" name="Picture 1"/>
          <p:cNvPicPr>
            <a:picLocks noGrp="1" noChangeAspect="1"/>
          </p:cNvPicPr>
          <p:nvPr/>
        </p:nvPicPr>
        <p:blipFill>
          <a:blip r:embed="rId3"/>
          <a:stretch>
            <a:fillRect/>
          </a:stretch>
        </p:blipFill>
        <p:spPr bwMode="auto">
          <a:xfrm>
            <a:off x="457200" y="1778000"/>
            <a:ext cx="8229600" cy="36576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Greenfield</a:t>
            </a:r>
            <a:r>
              <a:rPr/>
              <a:t> </a:t>
            </a:r>
            <a:r>
              <a:rPr/>
              <a:t>2018</a:t>
            </a:r>
            <a:r>
              <a:rPr/>
              <a:t> </a:t>
            </a:r>
            <a:r>
              <a:rPr/>
              <a:t>article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greenfield02.png" id="0" name="Picture 1"/>
          <p:cNvPicPr>
            <a:picLocks noGrp="1" noChangeAspect="1"/>
          </p:cNvPicPr>
          <p:nvPr/>
        </p:nvPicPr>
        <p:blipFill>
          <a:blip r:embed="rId3"/>
          <a:stretch>
            <a:fillRect/>
          </a:stretch>
        </p:blipFill>
        <p:spPr bwMode="auto">
          <a:xfrm>
            <a:off x="2095500" y="1600200"/>
            <a:ext cx="4965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Greenfield</a:t>
            </a:r>
            <a:r>
              <a:rPr/>
              <a:t> </a:t>
            </a:r>
            <a:r>
              <a:rPr/>
              <a:t>2018</a:t>
            </a:r>
            <a:r>
              <a:rPr/>
              <a:t> </a:t>
            </a:r>
            <a:r>
              <a:rPr/>
              <a:t>abstract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Qualitative – Ethnographic</a:t>
            </a:r>
          </a:p>
          <a:p>
            <a:pPr lvl="2"/>
            <a:r>
              <a:rPr/>
              <a:t>Goal - describe a group of individuals who share the same culture.</a:t>
            </a:r>
          </a:p>
          <a:p>
            <a:pPr lvl="1"/>
            <a:r>
              <a:rPr/>
              <a:t>Qualitative – Case-study</a:t>
            </a:r>
          </a:p>
          <a:p>
            <a:pPr lvl="2"/>
            <a:r>
              <a:rPr/>
              <a:t>Goal - develop deep understanding of a case or cases.</a:t>
            </a:r>
          </a:p>
          <a:p>
            <a:pPr lvl="1"/>
            <a:r>
              <a:rPr/>
              <a:t>Qualitative – Narrative</a:t>
            </a:r>
          </a:p>
          <a:p>
            <a:pPr lvl="2"/>
            <a:r>
              <a:rPr/>
              <a:t>Goal – identify and report stories from the participants.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khoei01.png" id="0" name="Picture 1"/>
          <p:cNvPicPr>
            <a:picLocks noGrp="1" noChangeAspect="1"/>
          </p:cNvPicPr>
          <p:nvPr/>
        </p:nvPicPr>
        <p:blipFill>
          <a:blip r:embed="rId3"/>
          <a:stretch>
            <a:fillRect/>
          </a:stretch>
        </p:blipFill>
        <p:spPr bwMode="auto">
          <a:xfrm>
            <a:off x="546100" y="1600200"/>
            <a:ext cx="8051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Khoei</a:t>
            </a:r>
            <a:r>
              <a:rPr/>
              <a:t> </a:t>
            </a:r>
            <a:r>
              <a:rPr/>
              <a:t>2018</a:t>
            </a:r>
            <a:r>
              <a:rPr/>
              <a:t> </a:t>
            </a:r>
            <a:r>
              <a:rPr/>
              <a:t>article</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khoei02.png" id="0" name="Picture 1"/>
          <p:cNvPicPr>
            <a:picLocks noGrp="1" noChangeAspect="1"/>
          </p:cNvPicPr>
          <p:nvPr/>
        </p:nvPicPr>
        <p:blipFill>
          <a:blip r:embed="rId3"/>
          <a:stretch>
            <a:fillRect/>
          </a:stretch>
        </p:blipFill>
        <p:spPr bwMode="auto">
          <a:xfrm>
            <a:off x="762000" y="1600200"/>
            <a:ext cx="7607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Khoei</a:t>
            </a:r>
            <a:r>
              <a:rPr/>
              <a:t> </a:t>
            </a:r>
            <a:r>
              <a:rPr/>
              <a:t>2018</a:t>
            </a:r>
            <a:r>
              <a:rPr/>
              <a:t> </a:t>
            </a:r>
            <a:r>
              <a:rPr/>
              <a:t>abstract</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phehlukwayo01.png" id="0" name="Picture 1"/>
          <p:cNvPicPr>
            <a:picLocks noGrp="1" noChangeAspect="1"/>
          </p:cNvPicPr>
          <p:nvPr/>
        </p:nvPicPr>
        <p:blipFill>
          <a:blip r:embed="rId3"/>
          <a:stretch>
            <a:fillRect/>
          </a:stretch>
        </p:blipFill>
        <p:spPr bwMode="auto">
          <a:xfrm>
            <a:off x="457200" y="1917700"/>
            <a:ext cx="8229600" cy="33909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Phehlukwayo</a:t>
            </a:r>
            <a:r>
              <a:rPr/>
              <a:t> </a:t>
            </a:r>
            <a:r>
              <a:rPr/>
              <a:t>2018</a:t>
            </a:r>
            <a:r>
              <a:rPr/>
              <a:t> </a:t>
            </a:r>
            <a:r>
              <a:rPr/>
              <a:t>article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phehlukwayo02.png" id="0" name="Picture 1"/>
          <p:cNvPicPr>
            <a:picLocks noGrp="1" noChangeAspect="1"/>
          </p:cNvPicPr>
          <p:nvPr/>
        </p:nvPicPr>
        <p:blipFill>
          <a:blip r:embed="rId3"/>
          <a:stretch>
            <a:fillRect/>
          </a:stretch>
        </p:blipFill>
        <p:spPr bwMode="auto">
          <a:xfrm>
            <a:off x="457200" y="1765300"/>
            <a:ext cx="8229600" cy="36703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Phehlukwayo</a:t>
            </a:r>
            <a:r>
              <a:rPr/>
              <a:t> </a:t>
            </a:r>
            <a:r>
              <a:rPr/>
              <a:t>2018</a:t>
            </a:r>
            <a:r>
              <a:rPr/>
              <a:t> </a:t>
            </a:r>
            <a:r>
              <a:rPr/>
              <a:t>abstract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nakanishi01.png" id="0" name="Picture 1"/>
          <p:cNvPicPr>
            <a:picLocks noGrp="1" noChangeAspect="1"/>
          </p:cNvPicPr>
          <p:nvPr/>
        </p:nvPicPr>
        <p:blipFill>
          <a:blip r:embed="rId3"/>
          <a:stretch>
            <a:fillRect/>
          </a:stretch>
        </p:blipFill>
        <p:spPr bwMode="auto">
          <a:xfrm>
            <a:off x="457200" y="2120900"/>
            <a:ext cx="8229600" cy="2971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Nakanishi</a:t>
            </a:r>
            <a:r>
              <a:rPr/>
              <a:t> </a:t>
            </a:r>
            <a:r>
              <a:rPr/>
              <a:t>2019</a:t>
            </a:r>
            <a:r>
              <a:rPr/>
              <a:t> </a:t>
            </a:r>
            <a:r>
              <a:rPr/>
              <a:t>article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Time</a:t>
            </a:r>
          </a:p>
          <a:p>
            <a:pPr lvl="1"/>
            <a:r>
              <a:rPr/>
              <a:t>Money</a:t>
            </a:r>
          </a:p>
          <a:p>
            <a:pPr lvl="1"/>
            <a:r>
              <a:rPr/>
              <a:t>Support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pic>
        <p:nvPicPr>
          <p:cNvPr descr="../images/06/nakanishi02.png" id="0" name="Picture 1"/>
          <p:cNvPicPr>
            <a:picLocks noGrp="1" noChangeAspect="1"/>
          </p:cNvPicPr>
          <p:nvPr/>
        </p:nvPicPr>
        <p:blipFill>
          <a:blip r:embed="rId3"/>
          <a:stretch>
            <a:fillRect/>
          </a:stretch>
        </p:blipFill>
        <p:spPr bwMode="auto">
          <a:xfrm>
            <a:off x="635000" y="1600200"/>
            <a:ext cx="7886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Nakanishi</a:t>
            </a:r>
            <a:r>
              <a:rPr/>
              <a:t> </a:t>
            </a:r>
            <a:r>
              <a:rPr/>
              <a:t>2018</a:t>
            </a:r>
            <a:r>
              <a:rPr/>
              <a:t> </a:t>
            </a:r>
            <a:r>
              <a:rPr/>
              <a:t>abstract</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&lt;U+F0E8&gt;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Two</a:t>
            </a:r>
            <a:r>
              <a:rPr/>
              <a:t> </a:t>
            </a:r>
            <a:r>
              <a:rPr/>
              <a:t>types</a:t>
            </a:r>
            <a:r>
              <a:rPr/>
              <a:t> </a:t>
            </a:r>
            <a:r>
              <a:rPr/>
              <a:t>of</a:t>
            </a:r>
            <a:r>
              <a:rPr/>
              <a:t> </a:t>
            </a:r>
            <a:r>
              <a:rPr/>
              <a:t>secondary</a:t>
            </a:r>
            <a:r>
              <a:rPr/>
              <a:t> </a:t>
            </a:r>
            <a:r>
              <a:rPr/>
              <a:t>data</a:t>
            </a:r>
            <a:r>
              <a:rPr/>
              <a:t> </a:t>
            </a:r>
            <a:r>
              <a:rPr/>
              <a:t>sets</a:t>
            </a:r>
          </a:p>
        </p:txBody>
      </p:sp>
      <p:sp>
        <p:nvSpPr>
          <p:cNvPr id="3" name="Content Placeholder 2"/>
          <p:cNvSpPr>
            <a:spLocks noGrp="1"/>
          </p:cNvSpPr>
          <p:nvPr>
            <p:ph idx="1"/>
          </p:nvPr>
        </p:nvSpPr>
        <p:spPr/>
        <p:txBody>
          <a:bodyPr/>
          <a:lstStyle/>
          <a:p>
            <a:pPr lvl="1"/>
            <a:r>
              <a:rPr/>
              <a:t>Individual</a:t>
            </a:r>
          </a:p>
          <a:p>
            <a:pPr lvl="2"/>
            <a:r>
              <a:rPr/>
              <a:t>More analysis options</a:t>
            </a:r>
          </a:p>
          <a:p>
            <a:pPr lvl="2"/>
            <a:r>
              <a:rPr/>
              <a:t>Privacy concerns</a:t>
            </a:r>
          </a:p>
          <a:p>
            <a:pPr lvl="1"/>
            <a:r>
              <a:rPr/>
              <a:t>Aggregate</a:t>
            </a:r>
          </a:p>
          <a:p>
            <a:pPr lvl="2"/>
            <a:r>
              <a:rPr/>
              <a:t>Mixture of apples and oranges</a:t>
            </a:r>
          </a:p>
          <a:p>
            <a:pPr lvl="2"/>
            <a:r>
              <a:rPr/>
              <a:t>Problems with the ecologic fallacy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Community Based Participatory Research (CBPR)</a:t>
            </a:r>
          </a:p>
          <a:p>
            <a:pPr lvl="1"/>
            <a:r>
              <a:rPr/>
              <a:t>Participatory Action Research (PAR)</a:t>
            </a:r>
          </a:p>
          <a:p>
            <a:pPr lvl="2"/>
            <a:r>
              <a:rPr/>
              <a:t>Takes place outside the normal research environment</a:t>
            </a:r>
          </a:p>
          <a:p>
            <a:pPr lvl="2"/>
            <a:r>
              <a:rPr/>
              <a:t>Designed to meet the needs of the community in which the research is conducted</a:t>
            </a:r>
          </a:p>
          <a:p>
            <a:pPr lvl="2"/>
            <a:r>
              <a:rPr/>
              <a:t>Value for the participants that goes beyond the value of the collected information</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Existing research data or data collected from other locations …</a:t>
            </a:r>
          </a:p>
          <a:p>
            <a:pPr lvl="2"/>
            <a:r>
              <a:rPr/>
              <a:t>May not reflect conditions (e.g., disease incidence) in the community of interest</a:t>
            </a:r>
          </a:p>
          <a:p>
            <a:pPr lvl="2"/>
            <a:r>
              <a:rPr/>
              <a:t>May not reflect underlying risk factors</a:t>
            </a:r>
          </a:p>
          <a:p>
            <a:pPr lvl="2"/>
            <a:r>
              <a:rPr/>
              <a:t>May not indicate how an intervention will work in a specific community</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CBPR/PAR research may be more generalizable than research conducted in a clinical setting</a:t>
            </a:r>
          </a:p>
          <a:p>
            <a:pPr lvl="2"/>
            <a:r>
              <a:rPr/>
              <a:t>Sample characteristics</a:t>
            </a:r>
          </a:p>
          <a:p>
            <a:pPr lvl="1"/>
            <a:r>
              <a:rPr/>
              <a:t>Practice-Based Research Networks (PBRNs)</a:t>
            </a:r>
          </a:p>
          <a:p>
            <a:pPr lvl="2"/>
            <a:r>
              <a:rPr/>
              <a:t>Physicians from community settings work together to study research questions of mutual interest</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How the research context influences the research process …</a:t>
            </a:r>
          </a:p>
          <a:p>
            <a:pPr lvl="2"/>
            <a:r>
              <a:rPr/>
              <a:t>What issues are routinely encountered?</a:t>
            </a:r>
          </a:p>
          <a:p>
            <a:pPr lvl="2"/>
            <a:r>
              <a:rPr/>
              <a:t>To whom is the research important?</a:t>
            </a:r>
          </a:p>
          <a:p>
            <a:pPr lvl="2"/>
            <a:r>
              <a:rPr/>
              <a:t>Ripple effect of the research process</a:t>
            </a:r>
          </a:p>
          <a:p>
            <a:pPr lvl="2"/>
            <a:r>
              <a:rPr/>
              <a:t>Level of engagement of the target population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Conducting CBPR/PAR</a:t>
            </a:r>
          </a:p>
          <a:p>
            <a:pPr lvl="2"/>
            <a:r>
              <a:rPr/>
              <a:t>Start simple</a:t>
            </a:r>
          </a:p>
          <a:p>
            <a:pPr lvl="2"/>
            <a:r>
              <a:rPr/>
              <a:t>Think of local comparative advantage</a:t>
            </a:r>
          </a:p>
          <a:p>
            <a:pPr lvl="2"/>
            <a:r>
              <a:rPr/>
              <a:t>Network</a:t>
            </a:r>
          </a:p>
          <a:p>
            <a:pPr lvl="2"/>
            <a:r>
              <a:rPr/>
              <a:t>Collaborate</a:t>
            </a:r>
          </a:p>
          <a:p>
            <a:pPr lvl="3"/>
            <a:r>
              <a:rPr/>
              <a:t>Top-down</a:t>
            </a:r>
          </a:p>
          <a:p>
            <a:pPr lvl="3"/>
            <a:r>
              <a:rPr/>
              <a:t>Bottom-up</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CBPR/PAR – especially appropriate for research involving health disparities</a:t>
            </a:r>
          </a:p>
          <a:p>
            <a:pPr lvl="2"/>
            <a:r>
              <a:rPr/>
              <a:t>Multiple individual and community-level determinants</a:t>
            </a:r>
          </a:p>
          <a:p>
            <a:pPr lvl="1"/>
            <a:r>
              <a:rPr/>
              <a:t>Mechanism to translate basic health psychology conceptual models into interventions</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Contributions by researchers</a:t>
            </a:r>
          </a:p>
          <a:p>
            <a:pPr lvl="2"/>
            <a:r>
              <a:rPr/>
              <a:t>Know existing research evidence</a:t>
            </a:r>
          </a:p>
          <a:p>
            <a:pPr lvl="2"/>
            <a:r>
              <a:rPr/>
              <a:t>Can provide support/suggestions</a:t>
            </a:r>
          </a:p>
          <a:p>
            <a:pPr lvl="3"/>
            <a:r>
              <a:rPr/>
              <a:t>Organization</a:t>
            </a:r>
          </a:p>
          <a:p>
            <a:pPr lvl="3"/>
            <a:r>
              <a:rPr/>
              <a:t>Information-gathering</a:t>
            </a:r>
          </a:p>
          <a:p>
            <a:pPr lvl="3"/>
            <a:r>
              <a:rPr/>
              <a:t>Action</a:t>
            </a:r>
          </a:p>
          <a:p>
            <a:pPr lvl="2"/>
            <a:r>
              <a:rPr/>
              <a:t>Help community get in touch with resources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Contributions by community</a:t>
            </a:r>
          </a:p>
          <a:p>
            <a:pPr lvl="2"/>
            <a:r>
              <a:rPr/>
              <a:t>Unique insight into local context</a:t>
            </a:r>
          </a:p>
          <a:p>
            <a:pPr lvl="2"/>
            <a:r>
              <a:rPr/>
              <a:t>Information concerning local needs and priorities</a:t>
            </a:r>
          </a:p>
          <a:p>
            <a:pPr lvl="2"/>
            <a:r>
              <a:rPr/>
              <a:t>Provide “real world” feedback/reaction</a:t>
            </a:r>
          </a:p>
          <a:p>
            <a:pPr lvl="2"/>
            <a:r>
              <a:rPr/>
              <a:t>Provide guidance for adapting programs/interventions to the community</a:t>
            </a:r>
          </a:p>
          <a:p>
            <a:pPr lvl="1"/>
            <a:r>
              <a:rPr/>
              <a:t>Community involvement community capacity sustainability</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pic>
        <p:nvPicPr>
          <p:cNvPr descr="../images/image-06-02.png" id="0" name="Picture 1"/>
          <p:cNvPicPr>
            <a:picLocks noGrp="1" noChangeAspect="1"/>
          </p:cNvPicPr>
          <p:nvPr/>
        </p:nvPicPr>
        <p:blipFill>
          <a:blip r:embed="rId3"/>
          <a:stretch>
            <a:fillRect/>
          </a:stretch>
        </p:blipFill>
        <p:spPr bwMode="auto">
          <a:xfrm>
            <a:off x="863600" y="1600200"/>
            <a:ext cx="7429500" cy="45212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Comparative research approach</a:t>
            </a:r>
          </a:p>
          <a:p>
            <a:pPr lvl="2"/>
            <a:r>
              <a:rPr/>
              <a:t>Purpose?</a:t>
            </a:r>
          </a:p>
          <a:p>
            <a:pPr lvl="2"/>
            <a:r>
              <a:rPr/>
              <a:t>How is this approach similar to randomized experimental and quasi-experimental?</a:t>
            </a:r>
          </a:p>
          <a:p>
            <a:pPr lvl="2"/>
            <a:r>
              <a:rPr/>
              <a:t>C an this approach tell you anything about cause and effect?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6 - Non-experimental studies</dc:title>
  <dc:creator>Steve Simon</dc:creator>
  <cp:keywords/>
  <dcterms:created xsi:type="dcterms:W3CDTF">2019-02-27T05:27:48Z</dcterms:created>
  <dcterms:modified xsi:type="dcterms:W3CDTF">2019-02-27T05:27:48Z</dcterms:modified>
</cp:coreProperties>
</file>